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7" r:id="rId2"/>
    <p:sldId id="268" r:id="rId3"/>
    <p:sldId id="269" r:id="rId4"/>
    <p:sldId id="270" r:id="rId5"/>
    <p:sldId id="271" r:id="rId6"/>
    <p:sldId id="272" r:id="rId7"/>
    <p:sldId id="273" r:id="rId8"/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35"/>
    <p:restoredTop sz="94719"/>
  </p:normalViewPr>
  <p:slideViewPr>
    <p:cSldViewPr snapToGrid="0">
      <p:cViewPr varScale="1">
        <p:scale>
          <a:sx n="72" d="100"/>
          <a:sy n="72" d="100"/>
        </p:scale>
        <p:origin x="72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11834C-5319-0E40-A9B1-87A9DFAAF85E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12EBA5-7989-394E-A19D-DCC4AC8A7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84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2EBA5-7989-394E-A19D-DCC4AC8A7A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653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D32AD-6173-866E-4120-313FB7166E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67D8B0-229B-AEE0-C9D0-775A2FC94D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92BA1-574D-F265-EE7B-EB4988CB0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231157-520F-AD1E-8E01-B0BFF9451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A7D90-CAAB-E000-B607-9FD6FE50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68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7298-F2B2-E4B5-8FB1-B1894878E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66FF4C-7447-44BE-37E3-D46013DA1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C508D-AF8C-6ABE-E6CE-98738683B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5E5C4-B2CE-0F64-32CD-12CDDB475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1C6B6-580F-B83E-E7AF-2B5699865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27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0C199E-76E5-9F25-4F84-237F768993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0A5E0-D659-3466-5A65-720838D5E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5506C-A57E-434A-6E9A-7ACEB8CDF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08C35-6136-8275-1FD2-524AD4A4D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8A1D5-559B-A16F-69FD-A9914B625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455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FF44A-734A-BFD9-5C24-FB3466C4D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AED8B-C362-BD8A-129D-922184729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E30EE-1C2B-C5D0-A97A-4A488619C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B14F2-A2DB-E346-C96A-BB673DE25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B647EC-1C56-4E0E-0270-06E3EBDF8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81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CFA-7410-5B63-DC42-D08A8D933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C0FE6-DC5E-2D4A-8DF1-6D81AD7F2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CAB84-78C2-837E-2E0E-ED723BE4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CDF88-5378-13B5-4F0E-2C7C9D94A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D1979-0E4F-771A-9C53-33B773429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793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3864A-AFE1-C827-31C6-48350CD86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8413E-EEF7-DDCC-49EA-C1AA7F442D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329CB7-07F4-BC2B-E502-4DC0FBFC2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BF926-A5A5-CC3A-D130-9831678C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4C4C7E-FE38-9A7D-5D2E-E9D351B9D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13E73B-5FF1-186D-28B2-CAC300529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04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8D994-EE5E-A670-05DB-FD87643D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DD04-C987-4F02-D9B0-2BB0B7D8F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2839D6-0B8D-BCAA-92CA-69731A21CB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1E8974-4E34-4B04-9443-B4E8CAA472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3EB829-C5D8-0F17-A690-EF8189418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8D9447-C94E-EB78-B103-FCCD254CF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3416AB-0019-B6E8-7434-590294B8C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9A64E3-591B-1CF0-9F12-1C5B9590A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70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030BD-A78F-D5E8-D179-4A2A7E70E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564E8C-2C78-8332-1AEE-B86DD3D88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374A94-0455-34B8-058D-D8BB60EBB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D8B886-A3CD-6EAB-B8FF-53D7A6D88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16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65C5C1-4A30-872E-C33E-942EE4850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796C9-93D5-68F6-4407-69DCBE8EB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50332-7EED-F1C6-B830-A5429FB9D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42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63A3-150A-B420-7852-7C7D47DE0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A7D78-11BE-128C-358F-F8015B5F0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11BDB2-1B5B-F56A-A097-A2036A49E3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DF9EE-27C5-37C9-2B24-5B4FAE047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E9F35-B6A4-A075-CE9F-B535E4110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38644-C2D1-DEAA-AA70-9C51DB8B4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610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2E0BB-3732-34B8-1DDC-1AD606C73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41FB59-CDDB-635E-EDA4-F6771FEFE2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C8685-C6C1-6934-7979-0F1A0B63B0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853BD-CB82-3FFA-32F2-503D0CBB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F91EF1-CF0F-FDF6-3A4F-5D2A82F90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32E7C-919C-AA12-2613-D8DDCB46F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058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2B6265-CF4E-5096-E8A9-CED4D1F5F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80E2A-45E0-9A00-76FB-448472108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B10B91-C97D-87AC-C3C6-20DB8B567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8B2A4-DF01-703B-F1A0-F934F91CB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E30FA-5AAC-1F03-E87A-0916BB4525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599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7" name="Csoportba foglalás 36">
            <a:extLst>
              <a:ext uri="{FF2B5EF4-FFF2-40B4-BE49-F238E27FC236}">
                <a16:creationId xmlns:a16="http://schemas.microsoft.com/office/drawing/2014/main" id="{877ACA02-89C6-4CE3-8F3A-3570FAEE8F15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375090" y="1147436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8321769" y="1147438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848385" y="1147437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375001" y="1147437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901617" y="1147436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375090" y="1147436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6202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FF9A5B81-175C-BF22-1982-515ADA3CC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1E6D04-CD79-3D0C-53D2-C07CF111136A}"/>
              </a:ext>
            </a:extLst>
          </p:cNvPr>
          <p:cNvSpPr/>
          <p:nvPr/>
        </p:nvSpPr>
        <p:spPr>
          <a:xfrm>
            <a:off x="-2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2" descr="Image">
            <a:extLst>
              <a:ext uri="{FF2B5EF4-FFF2-40B4-BE49-F238E27FC236}">
                <a16:creationId xmlns:a16="http://schemas.microsoft.com/office/drawing/2014/main" id="{9F32ADF0-20F7-D52D-94B5-C40E6E1AF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231" y="2235226"/>
            <a:ext cx="4928361" cy="277220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've been working on a Formula 1 stats dashboard. These are three  interesting graphs I wanted to share. The link to the full dashboard will  be in the comments. : r/formula1">
            <a:extLst>
              <a:ext uri="{FF2B5EF4-FFF2-40B4-BE49-F238E27FC236}">
                <a16:creationId xmlns:a16="http://schemas.microsoft.com/office/drawing/2014/main" id="{2403D0A9-884F-9925-C99F-084EA8BA5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231" y="-500850"/>
            <a:ext cx="3825106" cy="24218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B1647A-AA4C-BAC2-9379-96D5BF82F99A}"/>
              </a:ext>
            </a:extLst>
          </p:cNvPr>
          <p:cNvSpPr txBox="1"/>
          <p:nvPr/>
        </p:nvSpPr>
        <p:spPr>
          <a:xfrm>
            <a:off x="6095997" y="1066541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u="sng" dirty="0" err="1">
                <a:solidFill>
                  <a:schemeClr val="bg1"/>
                </a:solidFill>
              </a:rPr>
              <a:t>Híroldal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FB62C4-E0AC-FF08-28A3-9EFBA50AE3A1}"/>
              </a:ext>
            </a:extLst>
          </p:cNvPr>
          <p:cNvSpPr txBox="1"/>
          <p:nvPr/>
        </p:nvSpPr>
        <p:spPr>
          <a:xfrm>
            <a:off x="336231" y="-1883604"/>
            <a:ext cx="10989138" cy="1221688"/>
          </a:xfrm>
          <a:custGeom>
            <a:avLst/>
            <a:gdLst/>
            <a:ahLst/>
            <a:cxnLst/>
            <a:rect l="l" t="t" r="r" b="b"/>
            <a:pathLst>
              <a:path w="7788818" h="865901">
                <a:moveTo>
                  <a:pt x="7658435" y="463307"/>
                </a:moveTo>
                <a:cubicBezTo>
                  <a:pt x="7588764" y="463638"/>
                  <a:pt x="7539996" y="470191"/>
                  <a:pt x="7512128" y="482964"/>
                </a:cubicBezTo>
                <a:cubicBezTo>
                  <a:pt x="7484260" y="495736"/>
                  <a:pt x="7470326" y="516389"/>
                  <a:pt x="7470326" y="544920"/>
                </a:cubicBezTo>
                <a:cubicBezTo>
                  <a:pt x="7470326" y="565490"/>
                  <a:pt x="7476712" y="580751"/>
                  <a:pt x="7489484" y="590704"/>
                </a:cubicBezTo>
                <a:cubicBezTo>
                  <a:pt x="7502257" y="600656"/>
                  <a:pt x="7518762" y="605633"/>
                  <a:pt x="7539000" y="605633"/>
                </a:cubicBezTo>
                <a:cubicBezTo>
                  <a:pt x="7563882" y="605633"/>
                  <a:pt x="7586856" y="599163"/>
                  <a:pt x="7607924" y="586225"/>
                </a:cubicBezTo>
                <a:cubicBezTo>
                  <a:pt x="7628990" y="573286"/>
                  <a:pt x="7645828" y="558523"/>
                  <a:pt x="7658435" y="541934"/>
                </a:cubicBezTo>
                <a:close/>
                <a:moveTo>
                  <a:pt x="6820235" y="463307"/>
                </a:moveTo>
                <a:cubicBezTo>
                  <a:pt x="6750564" y="463638"/>
                  <a:pt x="6701796" y="470191"/>
                  <a:pt x="6673928" y="482964"/>
                </a:cubicBezTo>
                <a:cubicBezTo>
                  <a:pt x="6646060" y="495736"/>
                  <a:pt x="6632126" y="516389"/>
                  <a:pt x="6632126" y="544920"/>
                </a:cubicBezTo>
                <a:cubicBezTo>
                  <a:pt x="6632126" y="565490"/>
                  <a:pt x="6638512" y="580751"/>
                  <a:pt x="6651284" y="590704"/>
                </a:cubicBezTo>
                <a:cubicBezTo>
                  <a:pt x="6664058" y="600656"/>
                  <a:pt x="6680562" y="605633"/>
                  <a:pt x="6700800" y="605633"/>
                </a:cubicBezTo>
                <a:cubicBezTo>
                  <a:pt x="6725682" y="605633"/>
                  <a:pt x="6748657" y="599163"/>
                  <a:pt x="6769724" y="586225"/>
                </a:cubicBezTo>
                <a:cubicBezTo>
                  <a:pt x="6790790" y="573286"/>
                  <a:pt x="6807628" y="558523"/>
                  <a:pt x="6820235" y="541934"/>
                </a:cubicBezTo>
                <a:close/>
                <a:moveTo>
                  <a:pt x="3943685" y="463307"/>
                </a:moveTo>
                <a:cubicBezTo>
                  <a:pt x="3874015" y="463638"/>
                  <a:pt x="3825245" y="470191"/>
                  <a:pt x="3797377" y="482964"/>
                </a:cubicBezTo>
                <a:cubicBezTo>
                  <a:pt x="3769509" y="495736"/>
                  <a:pt x="3755575" y="516389"/>
                  <a:pt x="3755575" y="544920"/>
                </a:cubicBezTo>
                <a:cubicBezTo>
                  <a:pt x="3755575" y="565490"/>
                  <a:pt x="3761962" y="580751"/>
                  <a:pt x="3774735" y="590704"/>
                </a:cubicBezTo>
                <a:cubicBezTo>
                  <a:pt x="3787508" y="600656"/>
                  <a:pt x="3804013" y="605633"/>
                  <a:pt x="3824250" y="605633"/>
                </a:cubicBezTo>
                <a:cubicBezTo>
                  <a:pt x="3849132" y="605633"/>
                  <a:pt x="3872107" y="599163"/>
                  <a:pt x="3893174" y="586225"/>
                </a:cubicBezTo>
                <a:cubicBezTo>
                  <a:pt x="3914241" y="573286"/>
                  <a:pt x="3931078" y="558523"/>
                  <a:pt x="3943685" y="541934"/>
                </a:cubicBezTo>
                <a:close/>
                <a:moveTo>
                  <a:pt x="2383138" y="295103"/>
                </a:moveTo>
                <a:cubicBezTo>
                  <a:pt x="2354938" y="295103"/>
                  <a:pt x="2332793" y="301904"/>
                  <a:pt x="2316703" y="315506"/>
                </a:cubicBezTo>
                <a:cubicBezTo>
                  <a:pt x="2300612" y="329109"/>
                  <a:pt x="2289249" y="347356"/>
                  <a:pt x="2282614" y="370247"/>
                </a:cubicBezTo>
                <a:cubicBezTo>
                  <a:pt x="2275979" y="393139"/>
                  <a:pt x="2272661" y="418519"/>
                  <a:pt x="2272661" y="446387"/>
                </a:cubicBezTo>
                <a:cubicBezTo>
                  <a:pt x="2272661" y="473591"/>
                  <a:pt x="2275979" y="498473"/>
                  <a:pt x="2282614" y="521033"/>
                </a:cubicBezTo>
                <a:cubicBezTo>
                  <a:pt x="2289249" y="543593"/>
                  <a:pt x="2300612" y="561591"/>
                  <a:pt x="2316703" y="575028"/>
                </a:cubicBezTo>
                <a:cubicBezTo>
                  <a:pt x="2332793" y="588464"/>
                  <a:pt x="2354938" y="595182"/>
                  <a:pt x="2383138" y="595182"/>
                </a:cubicBezTo>
                <a:cubicBezTo>
                  <a:pt x="2412002" y="595182"/>
                  <a:pt x="2434644" y="588464"/>
                  <a:pt x="2451066" y="575028"/>
                </a:cubicBezTo>
                <a:cubicBezTo>
                  <a:pt x="2467489" y="561591"/>
                  <a:pt x="2479100" y="543593"/>
                  <a:pt x="2485901" y="521033"/>
                </a:cubicBezTo>
                <a:cubicBezTo>
                  <a:pt x="2492703" y="498473"/>
                  <a:pt x="2496103" y="473591"/>
                  <a:pt x="2496103" y="446387"/>
                </a:cubicBezTo>
                <a:cubicBezTo>
                  <a:pt x="2496103" y="418519"/>
                  <a:pt x="2492703" y="393139"/>
                  <a:pt x="2485901" y="370247"/>
                </a:cubicBezTo>
                <a:cubicBezTo>
                  <a:pt x="2479100" y="347356"/>
                  <a:pt x="2467489" y="329109"/>
                  <a:pt x="2451066" y="315506"/>
                </a:cubicBezTo>
                <a:cubicBezTo>
                  <a:pt x="2434644" y="301904"/>
                  <a:pt x="2412002" y="295103"/>
                  <a:pt x="2383138" y="295103"/>
                </a:cubicBezTo>
                <a:close/>
                <a:moveTo>
                  <a:pt x="3261001" y="294108"/>
                </a:moveTo>
                <a:cubicBezTo>
                  <a:pt x="3228488" y="294108"/>
                  <a:pt x="3203274" y="306715"/>
                  <a:pt x="3185359" y="331929"/>
                </a:cubicBezTo>
                <a:cubicBezTo>
                  <a:pt x="3167444" y="357143"/>
                  <a:pt x="3158486" y="393636"/>
                  <a:pt x="3158486" y="441410"/>
                </a:cubicBezTo>
                <a:cubicBezTo>
                  <a:pt x="3158486" y="493829"/>
                  <a:pt x="3167029" y="532645"/>
                  <a:pt x="3184115" y="557859"/>
                </a:cubicBezTo>
                <a:cubicBezTo>
                  <a:pt x="3201200" y="583073"/>
                  <a:pt x="3224673" y="595680"/>
                  <a:pt x="3254531" y="595680"/>
                </a:cubicBezTo>
                <a:cubicBezTo>
                  <a:pt x="3282399" y="595680"/>
                  <a:pt x="3306452" y="587884"/>
                  <a:pt x="3326690" y="572291"/>
                </a:cubicBezTo>
                <a:cubicBezTo>
                  <a:pt x="3346927" y="556698"/>
                  <a:pt x="3362354" y="538451"/>
                  <a:pt x="3372971" y="517550"/>
                </a:cubicBezTo>
                <a:lnTo>
                  <a:pt x="3372971" y="375721"/>
                </a:lnTo>
                <a:cubicBezTo>
                  <a:pt x="3362686" y="353825"/>
                  <a:pt x="3348254" y="334749"/>
                  <a:pt x="3329676" y="318492"/>
                </a:cubicBezTo>
                <a:cubicBezTo>
                  <a:pt x="3311097" y="302236"/>
                  <a:pt x="3288205" y="294108"/>
                  <a:pt x="3261001" y="294108"/>
                </a:cubicBezTo>
                <a:close/>
                <a:moveTo>
                  <a:pt x="1811927" y="293610"/>
                </a:moveTo>
                <a:cubicBezTo>
                  <a:pt x="1784722" y="293610"/>
                  <a:pt x="1760919" y="301738"/>
                  <a:pt x="1740515" y="317995"/>
                </a:cubicBezTo>
                <a:cubicBezTo>
                  <a:pt x="1720112" y="334251"/>
                  <a:pt x="1704768" y="353327"/>
                  <a:pt x="1694483" y="375224"/>
                </a:cubicBezTo>
                <a:lnTo>
                  <a:pt x="1694483" y="517550"/>
                </a:lnTo>
                <a:cubicBezTo>
                  <a:pt x="1704104" y="538451"/>
                  <a:pt x="1718453" y="556698"/>
                  <a:pt x="1737529" y="572291"/>
                </a:cubicBezTo>
                <a:cubicBezTo>
                  <a:pt x="1756605" y="587884"/>
                  <a:pt x="1779580" y="595680"/>
                  <a:pt x="1806453" y="595680"/>
                </a:cubicBezTo>
                <a:cubicBezTo>
                  <a:pt x="1838634" y="595680"/>
                  <a:pt x="1863765" y="583073"/>
                  <a:pt x="1881846" y="557859"/>
                </a:cubicBezTo>
                <a:cubicBezTo>
                  <a:pt x="1899927" y="532645"/>
                  <a:pt x="1908968" y="495985"/>
                  <a:pt x="1908968" y="447880"/>
                </a:cubicBezTo>
                <a:cubicBezTo>
                  <a:pt x="1908968" y="395793"/>
                  <a:pt x="1900425" y="357060"/>
                  <a:pt x="1883339" y="331680"/>
                </a:cubicBezTo>
                <a:cubicBezTo>
                  <a:pt x="1866253" y="306300"/>
                  <a:pt x="1842450" y="293610"/>
                  <a:pt x="1811927" y="293610"/>
                </a:cubicBezTo>
                <a:close/>
                <a:moveTo>
                  <a:pt x="5264237" y="286145"/>
                </a:moveTo>
                <a:cubicBezTo>
                  <a:pt x="5233715" y="286145"/>
                  <a:pt x="5208750" y="294771"/>
                  <a:pt x="5189342" y="312023"/>
                </a:cubicBezTo>
                <a:cubicBezTo>
                  <a:pt x="5169933" y="329275"/>
                  <a:pt x="5159234" y="354323"/>
                  <a:pt x="5157244" y="387167"/>
                </a:cubicBezTo>
                <a:lnTo>
                  <a:pt x="5367747" y="387167"/>
                </a:lnTo>
                <a:cubicBezTo>
                  <a:pt x="5366752" y="353327"/>
                  <a:pt x="5356716" y="328030"/>
                  <a:pt x="5337639" y="311276"/>
                </a:cubicBezTo>
                <a:cubicBezTo>
                  <a:pt x="5318563" y="294522"/>
                  <a:pt x="5294096" y="286145"/>
                  <a:pt x="5264237" y="286145"/>
                </a:cubicBezTo>
                <a:close/>
                <a:moveTo>
                  <a:pt x="1206587" y="286145"/>
                </a:moveTo>
                <a:cubicBezTo>
                  <a:pt x="1176065" y="286145"/>
                  <a:pt x="1151100" y="294771"/>
                  <a:pt x="1131692" y="312023"/>
                </a:cubicBezTo>
                <a:cubicBezTo>
                  <a:pt x="1112284" y="329275"/>
                  <a:pt x="1101584" y="354323"/>
                  <a:pt x="1099594" y="387167"/>
                </a:cubicBezTo>
                <a:lnTo>
                  <a:pt x="1310097" y="387167"/>
                </a:lnTo>
                <a:cubicBezTo>
                  <a:pt x="1309102" y="353327"/>
                  <a:pt x="1299066" y="328030"/>
                  <a:pt x="1279990" y="311276"/>
                </a:cubicBezTo>
                <a:cubicBezTo>
                  <a:pt x="1260913" y="294522"/>
                  <a:pt x="1236446" y="286145"/>
                  <a:pt x="1206587" y="286145"/>
                </a:cubicBezTo>
                <a:close/>
                <a:moveTo>
                  <a:pt x="7087107" y="202043"/>
                </a:moveTo>
                <a:lnTo>
                  <a:pt x="7218982" y="202043"/>
                </a:lnTo>
                <a:lnTo>
                  <a:pt x="7218982" y="686749"/>
                </a:lnTo>
                <a:cubicBezTo>
                  <a:pt x="7218982" y="744476"/>
                  <a:pt x="7204551" y="788766"/>
                  <a:pt x="7175688" y="819620"/>
                </a:cubicBezTo>
                <a:cubicBezTo>
                  <a:pt x="7146824" y="850474"/>
                  <a:pt x="7101704" y="865901"/>
                  <a:pt x="7040328" y="865901"/>
                </a:cubicBezTo>
                <a:lnTo>
                  <a:pt x="6994545" y="865901"/>
                </a:lnTo>
                <a:lnTo>
                  <a:pt x="6994545" y="761893"/>
                </a:lnTo>
                <a:lnTo>
                  <a:pt x="7022911" y="761893"/>
                </a:lnTo>
                <a:cubicBezTo>
                  <a:pt x="7044475" y="761893"/>
                  <a:pt x="7060566" y="756751"/>
                  <a:pt x="7071182" y="746466"/>
                </a:cubicBezTo>
                <a:cubicBezTo>
                  <a:pt x="7081798" y="736181"/>
                  <a:pt x="7087107" y="719759"/>
                  <a:pt x="7087107" y="697199"/>
                </a:cubicBezTo>
                <a:close/>
                <a:moveTo>
                  <a:pt x="5919341" y="195076"/>
                </a:moveTo>
                <a:cubicBezTo>
                  <a:pt x="5968110" y="195077"/>
                  <a:pt x="6005517" y="210421"/>
                  <a:pt x="6031560" y="241109"/>
                </a:cubicBezTo>
                <a:cubicBezTo>
                  <a:pt x="6038071" y="248781"/>
                  <a:pt x="6043768" y="257256"/>
                  <a:pt x="6048651" y="266535"/>
                </a:cubicBezTo>
                <a:lnTo>
                  <a:pt x="6054036" y="279877"/>
                </a:lnTo>
                <a:lnTo>
                  <a:pt x="6053705" y="278183"/>
                </a:lnTo>
                <a:cubicBezTo>
                  <a:pt x="6074606" y="255955"/>
                  <a:pt x="6100235" y="236547"/>
                  <a:pt x="6130591" y="219959"/>
                </a:cubicBezTo>
                <a:cubicBezTo>
                  <a:pt x="6160947" y="203371"/>
                  <a:pt x="6196694" y="195077"/>
                  <a:pt x="6237833" y="195076"/>
                </a:cubicBezTo>
                <a:cubicBezTo>
                  <a:pt x="6286270" y="195077"/>
                  <a:pt x="6323676" y="210421"/>
                  <a:pt x="6350052" y="241109"/>
                </a:cubicBezTo>
                <a:cubicBezTo>
                  <a:pt x="6376427" y="271797"/>
                  <a:pt x="6389614" y="315340"/>
                  <a:pt x="6389614" y="371740"/>
                </a:cubicBezTo>
                <a:lnTo>
                  <a:pt x="6389614" y="687744"/>
                </a:lnTo>
                <a:lnTo>
                  <a:pt x="6257739" y="687744"/>
                </a:lnTo>
                <a:lnTo>
                  <a:pt x="6257739" y="388660"/>
                </a:lnTo>
                <a:cubicBezTo>
                  <a:pt x="6257739" y="371077"/>
                  <a:pt x="6255334" y="355650"/>
                  <a:pt x="6250523" y="342379"/>
                </a:cubicBezTo>
                <a:cubicBezTo>
                  <a:pt x="6245712" y="329109"/>
                  <a:pt x="6237916" y="318824"/>
                  <a:pt x="6227134" y="311525"/>
                </a:cubicBezTo>
                <a:cubicBezTo>
                  <a:pt x="6216352" y="304226"/>
                  <a:pt x="6202334" y="300577"/>
                  <a:pt x="6185083" y="300577"/>
                </a:cubicBezTo>
                <a:cubicBezTo>
                  <a:pt x="6159538" y="300577"/>
                  <a:pt x="6137558" y="306217"/>
                  <a:pt x="6119145" y="317497"/>
                </a:cubicBezTo>
                <a:cubicBezTo>
                  <a:pt x="6109939" y="323137"/>
                  <a:pt x="6101210" y="329482"/>
                  <a:pt x="6092957" y="336532"/>
                </a:cubicBezTo>
                <a:lnTo>
                  <a:pt x="6069879" y="359548"/>
                </a:lnTo>
                <a:lnTo>
                  <a:pt x="6070625" y="371740"/>
                </a:lnTo>
                <a:lnTo>
                  <a:pt x="6070625" y="687744"/>
                </a:lnTo>
                <a:lnTo>
                  <a:pt x="5938749" y="687744"/>
                </a:lnTo>
                <a:lnTo>
                  <a:pt x="5938749" y="388660"/>
                </a:lnTo>
                <a:cubicBezTo>
                  <a:pt x="5938749" y="371077"/>
                  <a:pt x="5936344" y="355650"/>
                  <a:pt x="5931533" y="342379"/>
                </a:cubicBezTo>
                <a:cubicBezTo>
                  <a:pt x="5926723" y="329109"/>
                  <a:pt x="5918927" y="318824"/>
                  <a:pt x="5908144" y="311525"/>
                </a:cubicBezTo>
                <a:cubicBezTo>
                  <a:pt x="5897362" y="304226"/>
                  <a:pt x="5883345" y="300577"/>
                  <a:pt x="5866093" y="300577"/>
                </a:cubicBezTo>
                <a:cubicBezTo>
                  <a:pt x="5840548" y="300577"/>
                  <a:pt x="5818651" y="306715"/>
                  <a:pt x="5800404" y="318990"/>
                </a:cubicBezTo>
                <a:cubicBezTo>
                  <a:pt x="5782157" y="331265"/>
                  <a:pt x="5766067" y="346194"/>
                  <a:pt x="5752133" y="363778"/>
                </a:cubicBezTo>
                <a:lnTo>
                  <a:pt x="5752133" y="687744"/>
                </a:lnTo>
                <a:lnTo>
                  <a:pt x="5620257" y="687744"/>
                </a:lnTo>
                <a:lnTo>
                  <a:pt x="5620257" y="202043"/>
                </a:lnTo>
                <a:lnTo>
                  <a:pt x="5747156" y="202043"/>
                </a:lnTo>
                <a:lnTo>
                  <a:pt x="5749645" y="274700"/>
                </a:lnTo>
                <a:cubicBezTo>
                  <a:pt x="5765569" y="253798"/>
                  <a:pt x="5787549" y="235303"/>
                  <a:pt x="5815582" y="219212"/>
                </a:cubicBezTo>
                <a:cubicBezTo>
                  <a:pt x="5843617" y="203122"/>
                  <a:pt x="5878202" y="195077"/>
                  <a:pt x="5919341" y="195076"/>
                </a:cubicBezTo>
                <a:close/>
                <a:moveTo>
                  <a:pt x="7578812" y="194579"/>
                </a:moveTo>
                <a:cubicBezTo>
                  <a:pt x="7609666" y="194579"/>
                  <a:pt x="7637865" y="197150"/>
                  <a:pt x="7663411" y="202292"/>
                </a:cubicBezTo>
                <a:cubicBezTo>
                  <a:pt x="7688956" y="207435"/>
                  <a:pt x="7711102" y="216309"/>
                  <a:pt x="7729846" y="228916"/>
                </a:cubicBezTo>
                <a:cubicBezTo>
                  <a:pt x="7748591" y="241523"/>
                  <a:pt x="7763106" y="258692"/>
                  <a:pt x="7773390" y="280422"/>
                </a:cubicBezTo>
                <a:cubicBezTo>
                  <a:pt x="7783675" y="302153"/>
                  <a:pt x="7788818" y="329275"/>
                  <a:pt x="7788818" y="361787"/>
                </a:cubicBezTo>
                <a:lnTo>
                  <a:pt x="7788818" y="687744"/>
                </a:lnTo>
                <a:lnTo>
                  <a:pt x="7665402" y="687744"/>
                </a:lnTo>
                <a:lnTo>
                  <a:pt x="7661420" y="624543"/>
                </a:lnTo>
                <a:cubicBezTo>
                  <a:pt x="7640851" y="648098"/>
                  <a:pt x="7616964" y="665931"/>
                  <a:pt x="7589760" y="678040"/>
                </a:cubicBezTo>
                <a:cubicBezTo>
                  <a:pt x="7562555" y="690149"/>
                  <a:pt x="7531204" y="696204"/>
                  <a:pt x="7495705" y="696204"/>
                </a:cubicBezTo>
                <a:cubicBezTo>
                  <a:pt x="7468168" y="696204"/>
                  <a:pt x="7442458" y="690896"/>
                  <a:pt x="7418570" y="680280"/>
                </a:cubicBezTo>
                <a:cubicBezTo>
                  <a:pt x="7394684" y="669663"/>
                  <a:pt x="7375358" y="653656"/>
                  <a:pt x="7360595" y="632257"/>
                </a:cubicBezTo>
                <a:cubicBezTo>
                  <a:pt x="7345831" y="610858"/>
                  <a:pt x="7338450" y="584068"/>
                  <a:pt x="7338450" y="551887"/>
                </a:cubicBezTo>
                <a:cubicBezTo>
                  <a:pt x="7338450" y="507099"/>
                  <a:pt x="7351886" y="473342"/>
                  <a:pt x="7378759" y="450617"/>
                </a:cubicBezTo>
                <a:cubicBezTo>
                  <a:pt x="7405632" y="427891"/>
                  <a:pt x="7443204" y="412464"/>
                  <a:pt x="7491475" y="404336"/>
                </a:cubicBezTo>
                <a:cubicBezTo>
                  <a:pt x="7539746" y="396208"/>
                  <a:pt x="7595898" y="391480"/>
                  <a:pt x="7659928" y="390153"/>
                </a:cubicBezTo>
                <a:lnTo>
                  <a:pt x="7659928" y="364275"/>
                </a:lnTo>
                <a:cubicBezTo>
                  <a:pt x="7659928" y="332758"/>
                  <a:pt x="7652380" y="311193"/>
                  <a:pt x="7637285" y="299582"/>
                </a:cubicBezTo>
                <a:cubicBezTo>
                  <a:pt x="7622190" y="287970"/>
                  <a:pt x="7602698" y="282164"/>
                  <a:pt x="7578812" y="282164"/>
                </a:cubicBezTo>
                <a:cubicBezTo>
                  <a:pt x="7552602" y="282164"/>
                  <a:pt x="7531038" y="288385"/>
                  <a:pt x="7514118" y="300826"/>
                </a:cubicBezTo>
                <a:cubicBezTo>
                  <a:pt x="7497198" y="313267"/>
                  <a:pt x="7488738" y="333422"/>
                  <a:pt x="7488738" y="361290"/>
                </a:cubicBezTo>
                <a:lnTo>
                  <a:pt x="7365322" y="361290"/>
                </a:lnTo>
                <a:cubicBezTo>
                  <a:pt x="7365322" y="319819"/>
                  <a:pt x="7374362" y="286975"/>
                  <a:pt x="7392444" y="262756"/>
                </a:cubicBezTo>
                <a:cubicBezTo>
                  <a:pt x="7410525" y="238537"/>
                  <a:pt x="7435573" y="221120"/>
                  <a:pt x="7467588" y="210503"/>
                </a:cubicBezTo>
                <a:cubicBezTo>
                  <a:pt x="7499603" y="199887"/>
                  <a:pt x="7536678" y="194579"/>
                  <a:pt x="7578812" y="194579"/>
                </a:cubicBezTo>
                <a:close/>
                <a:moveTo>
                  <a:pt x="6740612" y="194579"/>
                </a:moveTo>
                <a:cubicBezTo>
                  <a:pt x="6771466" y="194579"/>
                  <a:pt x="6799666" y="197150"/>
                  <a:pt x="6825211" y="202292"/>
                </a:cubicBezTo>
                <a:cubicBezTo>
                  <a:pt x="6850756" y="207435"/>
                  <a:pt x="6872902" y="216309"/>
                  <a:pt x="6891646" y="228916"/>
                </a:cubicBezTo>
                <a:cubicBezTo>
                  <a:pt x="6910392" y="241523"/>
                  <a:pt x="6924906" y="258692"/>
                  <a:pt x="6935190" y="280422"/>
                </a:cubicBezTo>
                <a:cubicBezTo>
                  <a:pt x="6945476" y="302153"/>
                  <a:pt x="6950618" y="329275"/>
                  <a:pt x="6950618" y="361787"/>
                </a:cubicBezTo>
                <a:lnTo>
                  <a:pt x="6950618" y="687744"/>
                </a:lnTo>
                <a:lnTo>
                  <a:pt x="6827202" y="687744"/>
                </a:lnTo>
                <a:lnTo>
                  <a:pt x="6823220" y="624543"/>
                </a:lnTo>
                <a:cubicBezTo>
                  <a:pt x="6802652" y="648098"/>
                  <a:pt x="6778764" y="665931"/>
                  <a:pt x="6751560" y="678040"/>
                </a:cubicBezTo>
                <a:cubicBezTo>
                  <a:pt x="6724355" y="690149"/>
                  <a:pt x="6693004" y="696204"/>
                  <a:pt x="6657505" y="696204"/>
                </a:cubicBezTo>
                <a:cubicBezTo>
                  <a:pt x="6629969" y="696204"/>
                  <a:pt x="6604258" y="690896"/>
                  <a:pt x="6580370" y="680280"/>
                </a:cubicBezTo>
                <a:cubicBezTo>
                  <a:pt x="6556484" y="669663"/>
                  <a:pt x="6537158" y="653656"/>
                  <a:pt x="6522395" y="632257"/>
                </a:cubicBezTo>
                <a:cubicBezTo>
                  <a:pt x="6507631" y="610858"/>
                  <a:pt x="6500250" y="584068"/>
                  <a:pt x="6500250" y="551887"/>
                </a:cubicBezTo>
                <a:cubicBezTo>
                  <a:pt x="6500250" y="507099"/>
                  <a:pt x="6513686" y="473342"/>
                  <a:pt x="6540559" y="450617"/>
                </a:cubicBezTo>
                <a:cubicBezTo>
                  <a:pt x="6567432" y="427891"/>
                  <a:pt x="6605004" y="412464"/>
                  <a:pt x="6653275" y="404336"/>
                </a:cubicBezTo>
                <a:cubicBezTo>
                  <a:pt x="6701546" y="396208"/>
                  <a:pt x="6757698" y="391480"/>
                  <a:pt x="6821728" y="390153"/>
                </a:cubicBezTo>
                <a:lnTo>
                  <a:pt x="6821728" y="364275"/>
                </a:lnTo>
                <a:cubicBezTo>
                  <a:pt x="6821728" y="332758"/>
                  <a:pt x="6814180" y="311193"/>
                  <a:pt x="6799085" y="299582"/>
                </a:cubicBezTo>
                <a:cubicBezTo>
                  <a:pt x="6783990" y="287970"/>
                  <a:pt x="6764498" y="282164"/>
                  <a:pt x="6740612" y="282164"/>
                </a:cubicBezTo>
                <a:cubicBezTo>
                  <a:pt x="6714402" y="282164"/>
                  <a:pt x="6692838" y="288385"/>
                  <a:pt x="6675918" y="300826"/>
                </a:cubicBezTo>
                <a:cubicBezTo>
                  <a:pt x="6658998" y="313267"/>
                  <a:pt x="6650538" y="333422"/>
                  <a:pt x="6650538" y="361290"/>
                </a:cubicBezTo>
                <a:lnTo>
                  <a:pt x="6527122" y="361290"/>
                </a:lnTo>
                <a:cubicBezTo>
                  <a:pt x="6527122" y="319819"/>
                  <a:pt x="6536163" y="286975"/>
                  <a:pt x="6554244" y="262756"/>
                </a:cubicBezTo>
                <a:cubicBezTo>
                  <a:pt x="6572325" y="238537"/>
                  <a:pt x="6597374" y="221120"/>
                  <a:pt x="6629388" y="210503"/>
                </a:cubicBezTo>
                <a:cubicBezTo>
                  <a:pt x="6661403" y="199887"/>
                  <a:pt x="6698478" y="194579"/>
                  <a:pt x="6740612" y="194579"/>
                </a:cubicBezTo>
                <a:close/>
                <a:moveTo>
                  <a:pt x="5264237" y="194579"/>
                </a:moveTo>
                <a:cubicBezTo>
                  <a:pt x="5336562" y="194579"/>
                  <a:pt x="5393708" y="215729"/>
                  <a:pt x="5435675" y="258028"/>
                </a:cubicBezTo>
                <a:cubicBezTo>
                  <a:pt x="5477644" y="300328"/>
                  <a:pt x="5498627" y="360626"/>
                  <a:pt x="5498627" y="438922"/>
                </a:cubicBezTo>
                <a:cubicBezTo>
                  <a:pt x="5498627" y="442903"/>
                  <a:pt x="5498462" y="448294"/>
                  <a:pt x="5498130" y="455096"/>
                </a:cubicBezTo>
                <a:cubicBezTo>
                  <a:pt x="5497798" y="461897"/>
                  <a:pt x="5497301" y="467122"/>
                  <a:pt x="5496637" y="470771"/>
                </a:cubicBezTo>
                <a:lnTo>
                  <a:pt x="5155751" y="470771"/>
                </a:lnTo>
                <a:cubicBezTo>
                  <a:pt x="5156414" y="493663"/>
                  <a:pt x="5160644" y="515062"/>
                  <a:pt x="5168440" y="534967"/>
                </a:cubicBezTo>
                <a:cubicBezTo>
                  <a:pt x="5176237" y="554873"/>
                  <a:pt x="5188595" y="570881"/>
                  <a:pt x="5205515" y="582990"/>
                </a:cubicBezTo>
                <a:cubicBezTo>
                  <a:pt x="5222435" y="595099"/>
                  <a:pt x="5244663" y="601154"/>
                  <a:pt x="5272199" y="601154"/>
                </a:cubicBezTo>
                <a:cubicBezTo>
                  <a:pt x="5300731" y="601154"/>
                  <a:pt x="5323623" y="594934"/>
                  <a:pt x="5340874" y="582492"/>
                </a:cubicBezTo>
                <a:cubicBezTo>
                  <a:pt x="5358126" y="570051"/>
                  <a:pt x="5366917" y="551555"/>
                  <a:pt x="5367249" y="527005"/>
                </a:cubicBezTo>
                <a:lnTo>
                  <a:pt x="5497134" y="527005"/>
                </a:lnTo>
                <a:cubicBezTo>
                  <a:pt x="5495476" y="564826"/>
                  <a:pt x="5485108" y="596343"/>
                  <a:pt x="5466032" y="621557"/>
                </a:cubicBezTo>
                <a:cubicBezTo>
                  <a:pt x="5446955" y="646771"/>
                  <a:pt x="5420912" y="665599"/>
                  <a:pt x="5387902" y="678040"/>
                </a:cubicBezTo>
                <a:cubicBezTo>
                  <a:pt x="5354891" y="690481"/>
                  <a:pt x="5316324" y="696702"/>
                  <a:pt x="5272199" y="696702"/>
                </a:cubicBezTo>
                <a:cubicBezTo>
                  <a:pt x="5218122" y="696702"/>
                  <a:pt x="5172670" y="686666"/>
                  <a:pt x="5135845" y="666594"/>
                </a:cubicBezTo>
                <a:cubicBezTo>
                  <a:pt x="5099019" y="646523"/>
                  <a:pt x="5071151" y="617576"/>
                  <a:pt x="5052241" y="579755"/>
                </a:cubicBezTo>
                <a:cubicBezTo>
                  <a:pt x="5033330" y="541934"/>
                  <a:pt x="5023875" y="496483"/>
                  <a:pt x="5023875" y="443401"/>
                </a:cubicBezTo>
                <a:cubicBezTo>
                  <a:pt x="5023875" y="391978"/>
                  <a:pt x="5033081" y="347687"/>
                  <a:pt x="5051494" y="310530"/>
                </a:cubicBezTo>
                <a:cubicBezTo>
                  <a:pt x="5069907" y="273373"/>
                  <a:pt x="5096946" y="244758"/>
                  <a:pt x="5132610" y="224686"/>
                </a:cubicBezTo>
                <a:cubicBezTo>
                  <a:pt x="5168275" y="204615"/>
                  <a:pt x="5212151" y="194579"/>
                  <a:pt x="5264237" y="194579"/>
                </a:cubicBezTo>
                <a:close/>
                <a:moveTo>
                  <a:pt x="3864062" y="194579"/>
                </a:moveTo>
                <a:cubicBezTo>
                  <a:pt x="3894916" y="194579"/>
                  <a:pt x="3923116" y="197150"/>
                  <a:pt x="3948661" y="202292"/>
                </a:cubicBezTo>
                <a:cubicBezTo>
                  <a:pt x="3974207" y="207435"/>
                  <a:pt x="3996352" y="216309"/>
                  <a:pt x="4015097" y="228916"/>
                </a:cubicBezTo>
                <a:cubicBezTo>
                  <a:pt x="4033841" y="241523"/>
                  <a:pt x="4048356" y="258692"/>
                  <a:pt x="4058640" y="280422"/>
                </a:cubicBezTo>
                <a:cubicBezTo>
                  <a:pt x="4068925" y="302153"/>
                  <a:pt x="4074067" y="329275"/>
                  <a:pt x="4074067" y="361787"/>
                </a:cubicBezTo>
                <a:lnTo>
                  <a:pt x="4074067" y="687744"/>
                </a:lnTo>
                <a:lnTo>
                  <a:pt x="3950652" y="687744"/>
                </a:lnTo>
                <a:lnTo>
                  <a:pt x="3946671" y="624543"/>
                </a:lnTo>
                <a:cubicBezTo>
                  <a:pt x="3926101" y="648098"/>
                  <a:pt x="3902215" y="665931"/>
                  <a:pt x="3875010" y="678040"/>
                </a:cubicBezTo>
                <a:cubicBezTo>
                  <a:pt x="3847805" y="690149"/>
                  <a:pt x="3816454" y="696204"/>
                  <a:pt x="3780955" y="696204"/>
                </a:cubicBezTo>
                <a:cubicBezTo>
                  <a:pt x="3753419" y="696204"/>
                  <a:pt x="3727707" y="690896"/>
                  <a:pt x="3703820" y="680280"/>
                </a:cubicBezTo>
                <a:cubicBezTo>
                  <a:pt x="3679933" y="669663"/>
                  <a:pt x="3660608" y="653656"/>
                  <a:pt x="3645845" y="632257"/>
                </a:cubicBezTo>
                <a:cubicBezTo>
                  <a:pt x="3631081" y="610858"/>
                  <a:pt x="3623699" y="584068"/>
                  <a:pt x="3623699" y="551887"/>
                </a:cubicBezTo>
                <a:cubicBezTo>
                  <a:pt x="3623699" y="507099"/>
                  <a:pt x="3637136" y="473342"/>
                  <a:pt x="3664009" y="450617"/>
                </a:cubicBezTo>
                <a:cubicBezTo>
                  <a:pt x="3690881" y="427891"/>
                  <a:pt x="3728454" y="412464"/>
                  <a:pt x="3776725" y="404336"/>
                </a:cubicBezTo>
                <a:cubicBezTo>
                  <a:pt x="3824997" y="396208"/>
                  <a:pt x="3881148" y="391480"/>
                  <a:pt x="3945178" y="390153"/>
                </a:cubicBezTo>
                <a:lnTo>
                  <a:pt x="3945178" y="364275"/>
                </a:lnTo>
                <a:cubicBezTo>
                  <a:pt x="3945178" y="332758"/>
                  <a:pt x="3937630" y="311193"/>
                  <a:pt x="3922535" y="299582"/>
                </a:cubicBezTo>
                <a:cubicBezTo>
                  <a:pt x="3907440" y="287970"/>
                  <a:pt x="3887949" y="282164"/>
                  <a:pt x="3864062" y="282164"/>
                </a:cubicBezTo>
                <a:cubicBezTo>
                  <a:pt x="3837853" y="282164"/>
                  <a:pt x="3816288" y="288385"/>
                  <a:pt x="3799368" y="300826"/>
                </a:cubicBezTo>
                <a:cubicBezTo>
                  <a:pt x="3782448" y="313267"/>
                  <a:pt x="3773988" y="333422"/>
                  <a:pt x="3773988" y="361290"/>
                </a:cubicBezTo>
                <a:lnTo>
                  <a:pt x="3650572" y="361290"/>
                </a:lnTo>
                <a:cubicBezTo>
                  <a:pt x="3650572" y="319819"/>
                  <a:pt x="3659613" y="286975"/>
                  <a:pt x="3677694" y="262756"/>
                </a:cubicBezTo>
                <a:cubicBezTo>
                  <a:pt x="3695775" y="238537"/>
                  <a:pt x="3720823" y="221120"/>
                  <a:pt x="3752838" y="210503"/>
                </a:cubicBezTo>
                <a:cubicBezTo>
                  <a:pt x="3784853" y="199887"/>
                  <a:pt x="3821928" y="194579"/>
                  <a:pt x="3864062" y="194579"/>
                </a:cubicBezTo>
                <a:close/>
                <a:moveTo>
                  <a:pt x="1206587" y="194579"/>
                </a:moveTo>
                <a:cubicBezTo>
                  <a:pt x="1278912" y="194579"/>
                  <a:pt x="1336057" y="215729"/>
                  <a:pt x="1378026" y="258028"/>
                </a:cubicBezTo>
                <a:cubicBezTo>
                  <a:pt x="1419994" y="300328"/>
                  <a:pt x="1440978" y="360626"/>
                  <a:pt x="1440978" y="438922"/>
                </a:cubicBezTo>
                <a:cubicBezTo>
                  <a:pt x="1440978" y="442903"/>
                  <a:pt x="1440812" y="448294"/>
                  <a:pt x="1440480" y="455096"/>
                </a:cubicBezTo>
                <a:cubicBezTo>
                  <a:pt x="1440148" y="461897"/>
                  <a:pt x="1439650" y="467122"/>
                  <a:pt x="1438987" y="470771"/>
                </a:cubicBezTo>
                <a:lnTo>
                  <a:pt x="1098101" y="470771"/>
                </a:lnTo>
                <a:cubicBezTo>
                  <a:pt x="1098764" y="493663"/>
                  <a:pt x="1102995" y="515062"/>
                  <a:pt x="1110791" y="534967"/>
                </a:cubicBezTo>
                <a:cubicBezTo>
                  <a:pt x="1118587" y="554873"/>
                  <a:pt x="1130945" y="570881"/>
                  <a:pt x="1147865" y="582990"/>
                </a:cubicBezTo>
                <a:cubicBezTo>
                  <a:pt x="1164785" y="595099"/>
                  <a:pt x="1187013" y="601154"/>
                  <a:pt x="1214550" y="601154"/>
                </a:cubicBezTo>
                <a:cubicBezTo>
                  <a:pt x="1243081" y="601154"/>
                  <a:pt x="1265973" y="594934"/>
                  <a:pt x="1283225" y="582492"/>
                </a:cubicBezTo>
                <a:cubicBezTo>
                  <a:pt x="1300476" y="570051"/>
                  <a:pt x="1309268" y="551555"/>
                  <a:pt x="1309599" y="527005"/>
                </a:cubicBezTo>
                <a:lnTo>
                  <a:pt x="1439484" y="527005"/>
                </a:lnTo>
                <a:cubicBezTo>
                  <a:pt x="1437826" y="564826"/>
                  <a:pt x="1427459" y="596343"/>
                  <a:pt x="1408382" y="621557"/>
                </a:cubicBezTo>
                <a:cubicBezTo>
                  <a:pt x="1389306" y="646771"/>
                  <a:pt x="1363262" y="665599"/>
                  <a:pt x="1330252" y="678040"/>
                </a:cubicBezTo>
                <a:cubicBezTo>
                  <a:pt x="1297241" y="690481"/>
                  <a:pt x="1258674" y="696702"/>
                  <a:pt x="1214550" y="696702"/>
                </a:cubicBezTo>
                <a:cubicBezTo>
                  <a:pt x="1160472" y="696702"/>
                  <a:pt x="1115021" y="686666"/>
                  <a:pt x="1078195" y="666594"/>
                </a:cubicBezTo>
                <a:cubicBezTo>
                  <a:pt x="1041369" y="646523"/>
                  <a:pt x="1013501" y="617576"/>
                  <a:pt x="994591" y="579755"/>
                </a:cubicBezTo>
                <a:cubicBezTo>
                  <a:pt x="975680" y="541934"/>
                  <a:pt x="966225" y="496483"/>
                  <a:pt x="966225" y="443401"/>
                </a:cubicBezTo>
                <a:cubicBezTo>
                  <a:pt x="966225" y="391978"/>
                  <a:pt x="975432" y="347687"/>
                  <a:pt x="993845" y="310530"/>
                </a:cubicBezTo>
                <a:cubicBezTo>
                  <a:pt x="1012257" y="273373"/>
                  <a:pt x="1039296" y="244758"/>
                  <a:pt x="1074960" y="224686"/>
                </a:cubicBezTo>
                <a:cubicBezTo>
                  <a:pt x="1110625" y="204615"/>
                  <a:pt x="1154500" y="194579"/>
                  <a:pt x="1206587" y="194579"/>
                </a:cubicBezTo>
                <a:close/>
                <a:moveTo>
                  <a:pt x="2383138" y="193584"/>
                </a:moveTo>
                <a:cubicBezTo>
                  <a:pt x="2432903" y="193584"/>
                  <a:pt x="2476281" y="203454"/>
                  <a:pt x="2513272" y="223193"/>
                </a:cubicBezTo>
                <a:cubicBezTo>
                  <a:pt x="2550264" y="242933"/>
                  <a:pt x="2579044" y="271631"/>
                  <a:pt x="2599613" y="309286"/>
                </a:cubicBezTo>
                <a:cubicBezTo>
                  <a:pt x="2620183" y="346941"/>
                  <a:pt x="2630467" y="392641"/>
                  <a:pt x="2630467" y="446387"/>
                </a:cubicBezTo>
                <a:cubicBezTo>
                  <a:pt x="2630467" y="499137"/>
                  <a:pt x="2620183" y="544091"/>
                  <a:pt x="2599613" y="581248"/>
                </a:cubicBezTo>
                <a:cubicBezTo>
                  <a:pt x="2579044" y="618406"/>
                  <a:pt x="2550264" y="646771"/>
                  <a:pt x="2513272" y="666345"/>
                </a:cubicBezTo>
                <a:cubicBezTo>
                  <a:pt x="2476281" y="685919"/>
                  <a:pt x="2432903" y="695706"/>
                  <a:pt x="2383138" y="695706"/>
                </a:cubicBezTo>
                <a:cubicBezTo>
                  <a:pt x="2334037" y="695706"/>
                  <a:pt x="2290991" y="685919"/>
                  <a:pt x="2254000" y="666345"/>
                </a:cubicBezTo>
                <a:cubicBezTo>
                  <a:pt x="2217008" y="646771"/>
                  <a:pt x="2188393" y="618406"/>
                  <a:pt x="2168156" y="581248"/>
                </a:cubicBezTo>
                <a:cubicBezTo>
                  <a:pt x="2147918" y="544091"/>
                  <a:pt x="2137800" y="499137"/>
                  <a:pt x="2137800" y="446387"/>
                </a:cubicBezTo>
                <a:cubicBezTo>
                  <a:pt x="2137800" y="392641"/>
                  <a:pt x="2147918" y="346941"/>
                  <a:pt x="2168156" y="309286"/>
                </a:cubicBezTo>
                <a:cubicBezTo>
                  <a:pt x="2188393" y="271631"/>
                  <a:pt x="2217008" y="242933"/>
                  <a:pt x="2254000" y="223193"/>
                </a:cubicBezTo>
                <a:cubicBezTo>
                  <a:pt x="2290991" y="203454"/>
                  <a:pt x="2334037" y="193584"/>
                  <a:pt x="2383138" y="193584"/>
                </a:cubicBezTo>
                <a:close/>
                <a:moveTo>
                  <a:pt x="4717233" y="87585"/>
                </a:moveTo>
                <a:lnTo>
                  <a:pt x="4849109" y="87585"/>
                </a:lnTo>
                <a:lnTo>
                  <a:pt x="4849109" y="202043"/>
                </a:lnTo>
                <a:lnTo>
                  <a:pt x="4955107" y="202043"/>
                </a:lnTo>
                <a:lnTo>
                  <a:pt x="4955107" y="303563"/>
                </a:lnTo>
                <a:lnTo>
                  <a:pt x="4849109" y="303563"/>
                </a:lnTo>
                <a:lnTo>
                  <a:pt x="4849109" y="510583"/>
                </a:lnTo>
                <a:cubicBezTo>
                  <a:pt x="4849109" y="536129"/>
                  <a:pt x="4852675" y="555039"/>
                  <a:pt x="4859808" y="567314"/>
                </a:cubicBezTo>
                <a:cubicBezTo>
                  <a:pt x="4866941" y="579589"/>
                  <a:pt x="4883115" y="585727"/>
                  <a:pt x="4908328" y="585727"/>
                </a:cubicBezTo>
                <a:lnTo>
                  <a:pt x="4955107" y="585727"/>
                </a:lnTo>
                <a:lnTo>
                  <a:pt x="4955107" y="687744"/>
                </a:lnTo>
                <a:lnTo>
                  <a:pt x="4903850" y="687744"/>
                </a:lnTo>
                <a:cubicBezTo>
                  <a:pt x="4854749" y="687744"/>
                  <a:pt x="4816679" y="681855"/>
                  <a:pt x="4789640" y="670078"/>
                </a:cubicBezTo>
                <a:cubicBezTo>
                  <a:pt x="4762602" y="658300"/>
                  <a:pt x="4743775" y="640053"/>
                  <a:pt x="4733158" y="615337"/>
                </a:cubicBezTo>
                <a:cubicBezTo>
                  <a:pt x="4722542" y="590621"/>
                  <a:pt x="4717233" y="558357"/>
                  <a:pt x="4717233" y="518545"/>
                </a:cubicBezTo>
                <a:lnTo>
                  <a:pt x="4717233" y="303563"/>
                </a:lnTo>
                <a:lnTo>
                  <a:pt x="4636615" y="303563"/>
                </a:lnTo>
                <a:lnTo>
                  <a:pt x="4636615" y="202043"/>
                </a:lnTo>
                <a:lnTo>
                  <a:pt x="4717233" y="202043"/>
                </a:lnTo>
                <a:close/>
                <a:moveTo>
                  <a:pt x="4206078" y="17915"/>
                </a:moveTo>
                <a:lnTo>
                  <a:pt x="4337456" y="17915"/>
                </a:lnTo>
                <a:lnTo>
                  <a:pt x="4337456" y="510583"/>
                </a:lnTo>
                <a:cubicBezTo>
                  <a:pt x="4337456" y="536129"/>
                  <a:pt x="4340940" y="554873"/>
                  <a:pt x="4347907" y="566817"/>
                </a:cubicBezTo>
                <a:cubicBezTo>
                  <a:pt x="4354874" y="578760"/>
                  <a:pt x="4371130" y="584732"/>
                  <a:pt x="4396676" y="584732"/>
                </a:cubicBezTo>
                <a:lnTo>
                  <a:pt x="4427032" y="584732"/>
                </a:lnTo>
                <a:lnTo>
                  <a:pt x="4427032" y="687744"/>
                </a:lnTo>
                <a:lnTo>
                  <a:pt x="4392695" y="687744"/>
                </a:lnTo>
                <a:cubicBezTo>
                  <a:pt x="4343261" y="687744"/>
                  <a:pt x="4305109" y="681855"/>
                  <a:pt x="4278236" y="670078"/>
                </a:cubicBezTo>
                <a:cubicBezTo>
                  <a:pt x="4251364" y="658300"/>
                  <a:pt x="4232619" y="640053"/>
                  <a:pt x="4222003" y="615337"/>
                </a:cubicBezTo>
                <a:cubicBezTo>
                  <a:pt x="4211386" y="590621"/>
                  <a:pt x="4206078" y="558357"/>
                  <a:pt x="4206078" y="518545"/>
                </a:cubicBezTo>
                <a:close/>
                <a:moveTo>
                  <a:pt x="3372971" y="17915"/>
                </a:moveTo>
                <a:lnTo>
                  <a:pt x="3504846" y="17915"/>
                </a:lnTo>
                <a:lnTo>
                  <a:pt x="3504846" y="687744"/>
                </a:lnTo>
                <a:lnTo>
                  <a:pt x="3378445" y="687744"/>
                </a:lnTo>
                <a:lnTo>
                  <a:pt x="3372971" y="618572"/>
                </a:lnTo>
                <a:cubicBezTo>
                  <a:pt x="3355719" y="642459"/>
                  <a:pt x="3334320" y="661369"/>
                  <a:pt x="3308775" y="675303"/>
                </a:cubicBezTo>
                <a:cubicBezTo>
                  <a:pt x="3283229" y="689237"/>
                  <a:pt x="3252209" y="696204"/>
                  <a:pt x="3215715" y="696204"/>
                </a:cubicBezTo>
                <a:cubicBezTo>
                  <a:pt x="3179221" y="696204"/>
                  <a:pt x="3146459" y="687081"/>
                  <a:pt x="3117430" y="668834"/>
                </a:cubicBezTo>
                <a:cubicBezTo>
                  <a:pt x="3088401" y="650587"/>
                  <a:pt x="3065509" y="622636"/>
                  <a:pt x="3048756" y="584981"/>
                </a:cubicBezTo>
                <a:cubicBezTo>
                  <a:pt x="3032001" y="547326"/>
                  <a:pt x="3023624" y="499469"/>
                  <a:pt x="3023624" y="441410"/>
                </a:cubicBezTo>
                <a:cubicBezTo>
                  <a:pt x="3023624" y="385342"/>
                  <a:pt x="3032665" y="339062"/>
                  <a:pt x="3050746" y="302568"/>
                </a:cubicBezTo>
                <a:cubicBezTo>
                  <a:pt x="3068827" y="266074"/>
                  <a:pt x="3093295" y="238869"/>
                  <a:pt x="3124149" y="220954"/>
                </a:cubicBezTo>
                <a:cubicBezTo>
                  <a:pt x="3155003" y="203039"/>
                  <a:pt x="3189672" y="194081"/>
                  <a:pt x="3228156" y="194081"/>
                </a:cubicBezTo>
                <a:cubicBezTo>
                  <a:pt x="3261996" y="194081"/>
                  <a:pt x="3291025" y="201048"/>
                  <a:pt x="3315244" y="214982"/>
                </a:cubicBezTo>
                <a:cubicBezTo>
                  <a:pt x="3339462" y="228916"/>
                  <a:pt x="3358705" y="247163"/>
                  <a:pt x="3372971" y="269723"/>
                </a:cubicBezTo>
                <a:close/>
                <a:moveTo>
                  <a:pt x="2739228" y="17915"/>
                </a:moveTo>
                <a:lnTo>
                  <a:pt x="2870606" y="17915"/>
                </a:lnTo>
                <a:lnTo>
                  <a:pt x="2870606" y="510583"/>
                </a:lnTo>
                <a:cubicBezTo>
                  <a:pt x="2870606" y="536129"/>
                  <a:pt x="2874089" y="554873"/>
                  <a:pt x="2881056" y="566817"/>
                </a:cubicBezTo>
                <a:cubicBezTo>
                  <a:pt x="2888023" y="578760"/>
                  <a:pt x="2904280" y="584732"/>
                  <a:pt x="2929826" y="584732"/>
                </a:cubicBezTo>
                <a:lnTo>
                  <a:pt x="2960182" y="584732"/>
                </a:lnTo>
                <a:lnTo>
                  <a:pt x="2960182" y="687744"/>
                </a:lnTo>
                <a:lnTo>
                  <a:pt x="2925844" y="687744"/>
                </a:lnTo>
                <a:cubicBezTo>
                  <a:pt x="2876412" y="687744"/>
                  <a:pt x="2838259" y="681855"/>
                  <a:pt x="2811386" y="670078"/>
                </a:cubicBezTo>
                <a:cubicBezTo>
                  <a:pt x="2784513" y="658300"/>
                  <a:pt x="2765769" y="640053"/>
                  <a:pt x="2755152" y="615337"/>
                </a:cubicBezTo>
                <a:cubicBezTo>
                  <a:pt x="2744536" y="590621"/>
                  <a:pt x="2739228" y="558357"/>
                  <a:pt x="2739228" y="518545"/>
                </a:cubicBezTo>
                <a:close/>
                <a:moveTo>
                  <a:pt x="1562608" y="17915"/>
                </a:moveTo>
                <a:lnTo>
                  <a:pt x="1694483" y="17915"/>
                </a:lnTo>
                <a:lnTo>
                  <a:pt x="1694483" y="271714"/>
                </a:lnTo>
                <a:cubicBezTo>
                  <a:pt x="1711735" y="248159"/>
                  <a:pt x="1732802" y="229331"/>
                  <a:pt x="1757684" y="215231"/>
                </a:cubicBezTo>
                <a:cubicBezTo>
                  <a:pt x="1782566" y="201131"/>
                  <a:pt x="1813254" y="194081"/>
                  <a:pt x="1849748" y="194081"/>
                </a:cubicBezTo>
                <a:cubicBezTo>
                  <a:pt x="1886905" y="194081"/>
                  <a:pt x="1920082" y="203122"/>
                  <a:pt x="1949277" y="221203"/>
                </a:cubicBezTo>
                <a:cubicBezTo>
                  <a:pt x="1978471" y="239284"/>
                  <a:pt x="2001529" y="266820"/>
                  <a:pt x="2018449" y="303812"/>
                </a:cubicBezTo>
                <a:cubicBezTo>
                  <a:pt x="2035369" y="340803"/>
                  <a:pt x="2043828" y="387997"/>
                  <a:pt x="2043829" y="445391"/>
                </a:cubicBezTo>
                <a:cubicBezTo>
                  <a:pt x="2043828" y="502455"/>
                  <a:pt x="2034788" y="549565"/>
                  <a:pt x="2016707" y="586722"/>
                </a:cubicBezTo>
                <a:cubicBezTo>
                  <a:pt x="1998626" y="623880"/>
                  <a:pt x="1974159" y="651499"/>
                  <a:pt x="1943305" y="669580"/>
                </a:cubicBezTo>
                <a:cubicBezTo>
                  <a:pt x="1912452" y="687661"/>
                  <a:pt x="1877782" y="696702"/>
                  <a:pt x="1839297" y="696702"/>
                </a:cubicBezTo>
                <a:cubicBezTo>
                  <a:pt x="1803799" y="696702"/>
                  <a:pt x="1774604" y="689901"/>
                  <a:pt x="1751712" y="676298"/>
                </a:cubicBezTo>
                <a:cubicBezTo>
                  <a:pt x="1728821" y="662696"/>
                  <a:pt x="1709247" y="643951"/>
                  <a:pt x="1692990" y="620065"/>
                </a:cubicBezTo>
                <a:lnTo>
                  <a:pt x="1687516" y="687744"/>
                </a:lnTo>
                <a:lnTo>
                  <a:pt x="1562608" y="687744"/>
                </a:lnTo>
                <a:close/>
                <a:moveTo>
                  <a:pt x="0" y="17915"/>
                </a:moveTo>
                <a:lnTo>
                  <a:pt x="144815" y="17915"/>
                </a:lnTo>
                <a:lnTo>
                  <a:pt x="272212" y="521531"/>
                </a:lnTo>
                <a:lnTo>
                  <a:pt x="406078" y="17915"/>
                </a:lnTo>
                <a:lnTo>
                  <a:pt x="546414" y="17915"/>
                </a:lnTo>
                <a:lnTo>
                  <a:pt x="681275" y="521531"/>
                </a:lnTo>
                <a:lnTo>
                  <a:pt x="808672" y="17915"/>
                </a:lnTo>
                <a:lnTo>
                  <a:pt x="951496" y="17915"/>
                </a:lnTo>
                <a:lnTo>
                  <a:pt x="751443" y="687744"/>
                </a:lnTo>
                <a:lnTo>
                  <a:pt x="606131" y="687744"/>
                </a:lnTo>
                <a:lnTo>
                  <a:pt x="474753" y="187612"/>
                </a:lnTo>
                <a:lnTo>
                  <a:pt x="344868" y="687744"/>
                </a:lnTo>
                <a:lnTo>
                  <a:pt x="198560" y="687744"/>
                </a:lnTo>
                <a:close/>
                <a:moveTo>
                  <a:pt x="7153294" y="9953"/>
                </a:moveTo>
                <a:cubicBezTo>
                  <a:pt x="7177512" y="9953"/>
                  <a:pt x="7196008" y="15925"/>
                  <a:pt x="7208781" y="27868"/>
                </a:cubicBezTo>
                <a:cubicBezTo>
                  <a:pt x="7221554" y="39812"/>
                  <a:pt x="7227940" y="55238"/>
                  <a:pt x="7227940" y="74149"/>
                </a:cubicBezTo>
                <a:cubicBezTo>
                  <a:pt x="7227940" y="92396"/>
                  <a:pt x="7221554" y="107657"/>
                  <a:pt x="7208781" y="119932"/>
                </a:cubicBezTo>
                <a:cubicBezTo>
                  <a:pt x="7196008" y="132207"/>
                  <a:pt x="7177512" y="138345"/>
                  <a:pt x="7153294" y="138345"/>
                </a:cubicBezTo>
                <a:cubicBezTo>
                  <a:pt x="7129074" y="138345"/>
                  <a:pt x="7110578" y="132207"/>
                  <a:pt x="7097806" y="119932"/>
                </a:cubicBezTo>
                <a:cubicBezTo>
                  <a:pt x="7085033" y="107657"/>
                  <a:pt x="7078647" y="92396"/>
                  <a:pt x="7078647" y="74149"/>
                </a:cubicBezTo>
                <a:cubicBezTo>
                  <a:pt x="7078647" y="55238"/>
                  <a:pt x="7085033" y="39812"/>
                  <a:pt x="7097806" y="27868"/>
                </a:cubicBezTo>
                <a:cubicBezTo>
                  <a:pt x="7110578" y="15925"/>
                  <a:pt x="7129074" y="9953"/>
                  <a:pt x="7153294" y="9953"/>
                </a:cubicBezTo>
                <a:close/>
                <a:moveTo>
                  <a:pt x="6773954" y="0"/>
                </a:moveTo>
                <a:lnTo>
                  <a:pt x="6916280" y="0"/>
                </a:lnTo>
                <a:lnTo>
                  <a:pt x="6773456" y="137350"/>
                </a:lnTo>
                <a:lnTo>
                  <a:pt x="6675918" y="137350"/>
                </a:lnTo>
                <a:close/>
                <a:moveTo>
                  <a:pt x="5292105" y="0"/>
                </a:moveTo>
                <a:lnTo>
                  <a:pt x="5434431" y="0"/>
                </a:lnTo>
                <a:lnTo>
                  <a:pt x="5291607" y="137350"/>
                </a:lnTo>
                <a:lnTo>
                  <a:pt x="5194069" y="137350"/>
                </a:lnTo>
                <a:close/>
              </a:path>
            </a:pathLst>
          </a:custGeom>
          <a:gradFill>
            <a:gsLst>
              <a:gs pos="50000">
                <a:schemeClr val="bg1">
                  <a:lumMod val="85000"/>
                  <a:alpha val="50000"/>
                </a:schemeClr>
              </a:gs>
              <a:gs pos="0">
                <a:schemeClr val="bg1">
                  <a:lumMod val="95000"/>
                </a:schemeClr>
              </a:gs>
              <a:gs pos="99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F95CE7-0C7B-1059-2043-FA21D883E479}"/>
              </a:ext>
            </a:extLst>
          </p:cNvPr>
          <p:cNvSpPr txBox="1"/>
          <p:nvPr/>
        </p:nvSpPr>
        <p:spPr>
          <a:xfrm>
            <a:off x="6095997" y="-992776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u="sng" dirty="0" err="1">
                <a:solidFill>
                  <a:schemeClr val="bg1"/>
                </a:solidFill>
              </a:rPr>
              <a:t>Statisztikák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EA6BB9-6C2C-ADE9-B490-2817DCCBAEB5}"/>
              </a:ext>
            </a:extLst>
          </p:cNvPr>
          <p:cNvSpPr txBox="1"/>
          <p:nvPr/>
        </p:nvSpPr>
        <p:spPr>
          <a:xfrm>
            <a:off x="6095997" y="2151650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Szezonközi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hírek</a:t>
            </a:r>
            <a:r>
              <a:rPr lang="en-US" sz="2500" b="1" dirty="0">
                <a:solidFill>
                  <a:schemeClr val="bg1"/>
                </a:solidFill>
              </a:rPr>
              <a:t> és </a:t>
            </a:r>
            <a:r>
              <a:rPr lang="en-US" sz="2500" b="1" dirty="0" err="1">
                <a:solidFill>
                  <a:schemeClr val="bg1"/>
                </a:solidFill>
              </a:rPr>
              <a:t>információk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3A0E1E-5A40-78E1-CE46-0CB5D21EB4B5}"/>
              </a:ext>
            </a:extLst>
          </p:cNvPr>
          <p:cNvSpPr txBox="1"/>
          <p:nvPr/>
        </p:nvSpPr>
        <p:spPr>
          <a:xfrm>
            <a:off x="6095997" y="2729502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Technikai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hírek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577FEB-83BE-EE46-F607-CA53D7A1FAB0}"/>
              </a:ext>
            </a:extLst>
          </p:cNvPr>
          <p:cNvSpPr txBox="1"/>
          <p:nvPr/>
        </p:nvSpPr>
        <p:spPr>
          <a:xfrm>
            <a:off x="6095997" y="3307354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Közösségi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fórum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705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5727AA40-815C-F096-EE39-9513839C3B44}"/>
              </a:ext>
            </a:extLst>
          </p:cNvPr>
          <p:cNvSpPr/>
          <p:nvPr/>
        </p:nvSpPr>
        <p:spPr>
          <a:xfrm>
            <a:off x="17585" y="-6790514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6" descr="Download F1 Sports 4k Ultra HD Wallpaper">
            <a:extLst>
              <a:ext uri="{FF2B5EF4-FFF2-40B4-BE49-F238E27FC236}">
                <a16:creationId xmlns:a16="http://schemas.microsoft.com/office/drawing/2014/main" id="{B2C02224-58A6-ACDA-EFEC-55A69D6F6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4DA15EC-2C9E-2825-9C62-24C4C721AC0A}"/>
              </a:ext>
            </a:extLst>
          </p:cNvPr>
          <p:cNvSpPr/>
          <p:nvPr/>
        </p:nvSpPr>
        <p:spPr>
          <a:xfrm>
            <a:off x="35170" y="67486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AB92BC-C881-884C-50AD-DDCF59FAE60E}"/>
              </a:ext>
            </a:extLst>
          </p:cNvPr>
          <p:cNvSpPr txBox="1"/>
          <p:nvPr/>
        </p:nvSpPr>
        <p:spPr>
          <a:xfrm>
            <a:off x="6095997" y="1066541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u="sng" dirty="0" err="1">
                <a:solidFill>
                  <a:schemeClr val="bg1"/>
                </a:solidFill>
              </a:rPr>
              <a:t>Statisztikák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pic>
        <p:nvPicPr>
          <p:cNvPr id="8" name="Picture 7" descr="Image">
            <a:extLst>
              <a:ext uri="{FF2B5EF4-FFF2-40B4-BE49-F238E27FC236}">
                <a16:creationId xmlns:a16="http://schemas.microsoft.com/office/drawing/2014/main" id="{B2258014-90FC-39CE-94C8-292E739A3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02" y="4727362"/>
            <a:ext cx="4299856" cy="24186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've been working on a Formula 1 stats dashboard. These are three  interesting graphs I wanted to share. The link to the full dashboard will  be in the comments. : r/formula1">
            <a:extLst>
              <a:ext uri="{FF2B5EF4-FFF2-40B4-BE49-F238E27FC236}">
                <a16:creationId xmlns:a16="http://schemas.microsoft.com/office/drawing/2014/main" id="{BACF5EF8-F729-0607-B693-A7C8F9B1D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02" y="1414453"/>
            <a:ext cx="4736511" cy="29989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4BBB839-BB4C-DF67-2CA6-58AC294B82B9}"/>
              </a:ext>
            </a:extLst>
          </p:cNvPr>
          <p:cNvSpPr txBox="1"/>
          <p:nvPr/>
        </p:nvSpPr>
        <p:spPr>
          <a:xfrm>
            <a:off x="6095992" y="7262821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u="sng" dirty="0" err="1">
                <a:solidFill>
                  <a:schemeClr val="bg1"/>
                </a:solidFill>
              </a:rPr>
              <a:t>Híroldal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D13E5C0-6AF9-F8E8-3CB6-A39B5856B9A7}"/>
              </a:ext>
            </a:extLst>
          </p:cNvPr>
          <p:cNvSpPr/>
          <p:nvPr/>
        </p:nvSpPr>
        <p:spPr>
          <a:xfrm>
            <a:off x="339971" y="-6285244"/>
            <a:ext cx="3657600" cy="91440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458544-ACB1-F5D9-2E75-B2C26D8A8A88}"/>
              </a:ext>
            </a:extLst>
          </p:cNvPr>
          <p:cNvSpPr txBox="1"/>
          <p:nvPr/>
        </p:nvSpPr>
        <p:spPr>
          <a:xfrm>
            <a:off x="339971" y="-6120432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Technológiai</a:t>
            </a:r>
            <a:r>
              <a:rPr lang="en-US" sz="3200" b="1" dirty="0">
                <a:solidFill>
                  <a:schemeClr val="bg1"/>
                </a:solidFill>
              </a:rPr>
              <a:t> Stack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6ACF99-ED6D-53CD-FED9-44A8322AD9ED}"/>
              </a:ext>
            </a:extLst>
          </p:cNvPr>
          <p:cNvSpPr txBox="1"/>
          <p:nvPr/>
        </p:nvSpPr>
        <p:spPr>
          <a:xfrm>
            <a:off x="4302370" y="-6096297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Felépítés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DDFC5C-C442-65D9-09FB-F7A409E7F3E6}"/>
              </a:ext>
            </a:extLst>
          </p:cNvPr>
          <p:cNvSpPr txBox="1"/>
          <p:nvPr/>
        </p:nvSpPr>
        <p:spPr>
          <a:xfrm>
            <a:off x="8229601" y="-6096297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Működés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A91063F-4961-64D9-7300-225B28F804A9}"/>
              </a:ext>
            </a:extLst>
          </p:cNvPr>
          <p:cNvSpPr txBox="1"/>
          <p:nvPr/>
        </p:nvSpPr>
        <p:spPr>
          <a:xfrm>
            <a:off x="6095997" y="2151650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Történelmi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statisztikák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7DC35B7-6670-787B-BE35-4860129741DC}"/>
              </a:ext>
            </a:extLst>
          </p:cNvPr>
          <p:cNvSpPr txBox="1"/>
          <p:nvPr/>
        </p:nvSpPr>
        <p:spPr>
          <a:xfrm>
            <a:off x="6095997" y="2729502"/>
            <a:ext cx="532423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Egyszerűbb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keresés</a:t>
            </a:r>
            <a:r>
              <a:rPr lang="en-US" sz="2500" b="1" dirty="0">
                <a:solidFill>
                  <a:schemeClr val="bg1"/>
                </a:solidFill>
              </a:rPr>
              <a:t> AI </a:t>
            </a:r>
            <a:r>
              <a:rPr lang="en-US" sz="2500" b="1" dirty="0" err="1">
                <a:solidFill>
                  <a:schemeClr val="bg1"/>
                </a:solidFill>
              </a:rPr>
              <a:t>segítségével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8905EE6-7565-BBDF-388B-B95816C74196}"/>
              </a:ext>
            </a:extLst>
          </p:cNvPr>
          <p:cNvSpPr txBox="1"/>
          <p:nvPr/>
        </p:nvSpPr>
        <p:spPr>
          <a:xfrm>
            <a:off x="6095997" y="8261876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Szezonközi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hírek</a:t>
            </a:r>
            <a:r>
              <a:rPr lang="en-US" sz="2500" b="1" dirty="0">
                <a:solidFill>
                  <a:schemeClr val="bg1"/>
                </a:solidFill>
              </a:rPr>
              <a:t> és </a:t>
            </a:r>
            <a:r>
              <a:rPr lang="en-US" sz="2500" b="1" dirty="0" err="1">
                <a:solidFill>
                  <a:schemeClr val="bg1"/>
                </a:solidFill>
              </a:rPr>
              <a:t>információk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172029-1905-2E4D-599B-C931CACE68FB}"/>
              </a:ext>
            </a:extLst>
          </p:cNvPr>
          <p:cNvSpPr txBox="1"/>
          <p:nvPr/>
        </p:nvSpPr>
        <p:spPr>
          <a:xfrm>
            <a:off x="6095997" y="8839728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Technikai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hírek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B6D2A6B-F5DF-4589-24DA-A030A321E1E6}"/>
              </a:ext>
            </a:extLst>
          </p:cNvPr>
          <p:cNvSpPr txBox="1"/>
          <p:nvPr/>
        </p:nvSpPr>
        <p:spPr>
          <a:xfrm>
            <a:off x="6095997" y="9417580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Közösségi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fórum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023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D1FC0023-5038-72FF-6675-653B219E3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A28395-46BD-7C6E-5028-A0E11B0588F6}"/>
              </a:ext>
            </a:extLst>
          </p:cNvPr>
          <p:cNvSpPr/>
          <p:nvPr/>
        </p:nvSpPr>
        <p:spPr>
          <a:xfrm>
            <a:off x="0" y="685800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72D6C2-9C13-8238-D294-834001AFBDFC}"/>
              </a:ext>
            </a:extLst>
          </p:cNvPr>
          <p:cNvSpPr txBox="1"/>
          <p:nvPr/>
        </p:nvSpPr>
        <p:spPr>
          <a:xfrm>
            <a:off x="6096004" y="7924541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u="sng" dirty="0" err="1">
                <a:solidFill>
                  <a:schemeClr val="bg1"/>
                </a:solidFill>
              </a:rPr>
              <a:t>Statisztikák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pic>
        <p:nvPicPr>
          <p:cNvPr id="7" name="Picture 6" descr="Image">
            <a:extLst>
              <a:ext uri="{FF2B5EF4-FFF2-40B4-BE49-F238E27FC236}">
                <a16:creationId xmlns:a16="http://schemas.microsoft.com/office/drawing/2014/main" id="{7D1C296A-8FFD-7721-AAC6-32D93B18E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09" y="11585362"/>
            <a:ext cx="4299856" cy="24186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've been working on a Formula 1 stats dashboard. These are three  interesting graphs I wanted to share. The link to the full dashboard will  be in the comments. : r/formula1">
            <a:extLst>
              <a:ext uri="{FF2B5EF4-FFF2-40B4-BE49-F238E27FC236}">
                <a16:creationId xmlns:a16="http://schemas.microsoft.com/office/drawing/2014/main" id="{058A19E2-1392-A141-E12D-D7F993FDE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09" y="8272453"/>
            <a:ext cx="4736511" cy="29989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B5E901-7338-D3C5-365D-8B4726CF4981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F036EDE-AF81-30D6-B911-232A2190BA42}"/>
              </a:ext>
            </a:extLst>
          </p:cNvPr>
          <p:cNvSpPr/>
          <p:nvPr/>
        </p:nvSpPr>
        <p:spPr>
          <a:xfrm>
            <a:off x="339970" y="572756"/>
            <a:ext cx="3657600" cy="91440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A01F7E-150A-512D-B178-57FDA37C354F}"/>
              </a:ext>
            </a:extLst>
          </p:cNvPr>
          <p:cNvSpPr txBox="1"/>
          <p:nvPr/>
        </p:nvSpPr>
        <p:spPr>
          <a:xfrm>
            <a:off x="339970" y="737568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Technológiai</a:t>
            </a:r>
            <a:r>
              <a:rPr lang="en-US" sz="3200" b="1" dirty="0">
                <a:solidFill>
                  <a:schemeClr val="bg1"/>
                </a:solidFill>
              </a:rPr>
              <a:t> Stack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03910F-9AEB-9F56-D6FA-AF7E92FB80EF}"/>
              </a:ext>
            </a:extLst>
          </p:cNvPr>
          <p:cNvSpPr txBox="1"/>
          <p:nvPr/>
        </p:nvSpPr>
        <p:spPr>
          <a:xfrm>
            <a:off x="4302369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Felépítés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765658-833C-97E1-945E-C26E8B409019}"/>
              </a:ext>
            </a:extLst>
          </p:cNvPr>
          <p:cNvSpPr txBox="1"/>
          <p:nvPr/>
        </p:nvSpPr>
        <p:spPr>
          <a:xfrm>
            <a:off x="8229600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Működés</a:t>
            </a:r>
            <a:endParaRPr lang="en-US" sz="3200" b="1" dirty="0">
              <a:solidFill>
                <a:schemeClr val="bg1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0B52206-DA43-865E-2F47-39B288C16C8C}"/>
              </a:ext>
            </a:extLst>
          </p:cNvPr>
          <p:cNvGrpSpPr/>
          <p:nvPr/>
        </p:nvGrpSpPr>
        <p:grpSpPr>
          <a:xfrm>
            <a:off x="4520173" y="2420257"/>
            <a:ext cx="3709427" cy="3679837"/>
            <a:chOff x="4520173" y="2420257"/>
            <a:chExt cx="3709427" cy="367983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F03488-34BF-D482-CC55-42015571D35E}"/>
                </a:ext>
              </a:extLst>
            </p:cNvPr>
            <p:cNvSpPr txBox="1"/>
            <p:nvPr/>
          </p:nvSpPr>
          <p:spPr>
            <a:xfrm>
              <a:off x="4520173" y="2420257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HTML5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859516B-033E-F666-AA44-6093D3C9DA69}"/>
                </a:ext>
              </a:extLst>
            </p:cNvPr>
            <p:cNvSpPr txBox="1"/>
            <p:nvPr/>
          </p:nvSpPr>
          <p:spPr>
            <a:xfrm>
              <a:off x="4520173" y="3204099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CSS3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D0DBDC-303C-75ED-AEE2-1FF02A146F66}"/>
                </a:ext>
              </a:extLst>
            </p:cNvPr>
            <p:cNvSpPr txBox="1"/>
            <p:nvPr/>
          </p:nvSpPr>
          <p:spPr>
            <a:xfrm>
              <a:off x="4562904" y="3967788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JavaScript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E2A2A94-03D4-3D34-00A2-88E8EEC89628}"/>
                </a:ext>
              </a:extLst>
            </p:cNvPr>
            <p:cNvSpPr txBox="1"/>
            <p:nvPr/>
          </p:nvSpPr>
          <p:spPr>
            <a:xfrm>
              <a:off x="4572000" y="4733763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NodeJS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7397AD-1B15-A30E-99B4-15179F6AED1F}"/>
                </a:ext>
              </a:extLst>
            </p:cNvPr>
            <p:cNvSpPr txBox="1"/>
            <p:nvPr/>
          </p:nvSpPr>
          <p:spPr>
            <a:xfrm>
              <a:off x="4572000" y="5515319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MYSQL</a:t>
              </a:r>
            </a:p>
          </p:txBody>
        </p:sp>
        <p:pic>
          <p:nvPicPr>
            <p:cNvPr id="24" name="Picture 23" descr="A green circle with white letters on it&#10;&#10;Description automatically generated">
              <a:extLst>
                <a:ext uri="{FF2B5EF4-FFF2-40B4-BE49-F238E27FC236}">
                  <a16:creationId xmlns:a16="http://schemas.microsoft.com/office/drawing/2014/main" id="{23E31F00-B45D-9084-58A7-939061A60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20173" y="4717622"/>
              <a:ext cx="600916" cy="600916"/>
            </a:xfrm>
            <a:prstGeom prst="rect">
              <a:avLst/>
            </a:prstGeom>
          </p:spPr>
        </p:pic>
        <p:pic>
          <p:nvPicPr>
            <p:cNvPr id="28" name="Picture 27" descr="A yellow and black logo&#10;&#10;Description automatically generated">
              <a:extLst>
                <a:ext uri="{FF2B5EF4-FFF2-40B4-BE49-F238E27FC236}">
                  <a16:creationId xmlns:a16="http://schemas.microsoft.com/office/drawing/2014/main" id="{A691CFD8-ACDA-0E9F-AE50-A5FED092FCF1}"/>
                </a:ext>
              </a:extLst>
            </p:cNvPr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39643" y="3959719"/>
              <a:ext cx="561976" cy="600915"/>
            </a:xfrm>
            <a:prstGeom prst="rect">
              <a:avLst/>
            </a:prstGeom>
          </p:spPr>
        </p:pic>
        <p:pic>
          <p:nvPicPr>
            <p:cNvPr id="30" name="Picture 29" descr="A blue and white logo&#10;&#10;Description automatically generated">
              <a:extLst>
                <a:ext uri="{FF2B5EF4-FFF2-40B4-BE49-F238E27FC236}">
                  <a16:creationId xmlns:a16="http://schemas.microsoft.com/office/drawing/2014/main" id="{4F300802-7131-2957-4657-2DA382123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562904" y="3193539"/>
              <a:ext cx="531616" cy="605896"/>
            </a:xfrm>
            <a:prstGeom prst="rect">
              <a:avLst/>
            </a:prstGeom>
          </p:spPr>
        </p:pic>
        <p:pic>
          <p:nvPicPr>
            <p:cNvPr id="34" name="Picture 33" descr="A logo of a software developer&#10;&#10;Description automatically generated">
              <a:extLst>
                <a:ext uri="{FF2B5EF4-FFF2-40B4-BE49-F238E27FC236}">
                  <a16:creationId xmlns:a16="http://schemas.microsoft.com/office/drawing/2014/main" id="{101E0C58-A330-AF10-D594-3F9A3CB58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520173" y="2422604"/>
              <a:ext cx="600915" cy="600915"/>
            </a:xfrm>
            <a:prstGeom prst="rect">
              <a:avLst/>
            </a:prstGeom>
          </p:spPr>
        </p:pic>
        <p:pic>
          <p:nvPicPr>
            <p:cNvPr id="36" name="Picture 35" descr="A logo of a dolphin&#10;&#10;Description automatically generated">
              <a:extLst>
                <a:ext uri="{FF2B5EF4-FFF2-40B4-BE49-F238E27FC236}">
                  <a16:creationId xmlns:a16="http://schemas.microsoft.com/office/drawing/2014/main" id="{1290F05C-7990-0A32-9665-3FF60ABD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flipH="1">
              <a:off x="4523103" y="5478822"/>
              <a:ext cx="600916" cy="600916"/>
            </a:xfrm>
            <a:prstGeom prst="rect">
              <a:avLst/>
            </a:prstGeom>
          </p:spPr>
        </p:pic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82B54BA2-41B0-A744-A820-E9A5C2EAE3F2}"/>
              </a:ext>
            </a:extLst>
          </p:cNvPr>
          <p:cNvSpPr txBox="1"/>
          <p:nvPr/>
        </p:nvSpPr>
        <p:spPr>
          <a:xfrm>
            <a:off x="6095997" y="9276350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Történelmi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statisztikák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429E7A-1B73-BB82-D8B1-C910B32E5F87}"/>
              </a:ext>
            </a:extLst>
          </p:cNvPr>
          <p:cNvSpPr txBox="1"/>
          <p:nvPr/>
        </p:nvSpPr>
        <p:spPr>
          <a:xfrm>
            <a:off x="6095997" y="9854202"/>
            <a:ext cx="532423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Egyszerűbb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keresés</a:t>
            </a:r>
            <a:r>
              <a:rPr lang="en-US" sz="2500" b="1" dirty="0">
                <a:solidFill>
                  <a:schemeClr val="bg1"/>
                </a:solidFill>
              </a:rPr>
              <a:t> AI </a:t>
            </a:r>
            <a:r>
              <a:rPr lang="en-US" sz="2500" b="1" dirty="0" err="1">
                <a:solidFill>
                  <a:schemeClr val="bg1"/>
                </a:solidFill>
              </a:rPr>
              <a:t>segítségével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860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488181C4-1A6D-9D49-2D01-FFE194A79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3D8321C-5E92-7D72-2E9D-C68E2C12DB49}"/>
              </a:ext>
            </a:extLst>
          </p:cNvPr>
          <p:cNvSpPr/>
          <p:nvPr/>
        </p:nvSpPr>
        <p:spPr>
          <a:xfrm>
            <a:off x="5944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854E2BF-B10C-F331-EB40-80743DBC2AC5}"/>
              </a:ext>
            </a:extLst>
          </p:cNvPr>
          <p:cNvSpPr/>
          <p:nvPr/>
        </p:nvSpPr>
        <p:spPr>
          <a:xfrm>
            <a:off x="4267200" y="572756"/>
            <a:ext cx="3657600" cy="9144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F3623D-223F-B1AF-E61E-DE948A583201}"/>
              </a:ext>
            </a:extLst>
          </p:cNvPr>
          <p:cNvSpPr txBox="1"/>
          <p:nvPr/>
        </p:nvSpPr>
        <p:spPr>
          <a:xfrm>
            <a:off x="339970" y="737568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Technológiai</a:t>
            </a:r>
            <a:r>
              <a:rPr lang="en-US" sz="3200" b="1" dirty="0">
                <a:solidFill>
                  <a:schemeClr val="bg1"/>
                </a:solidFill>
              </a:rPr>
              <a:t> Stack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3170A8-6203-4930-550D-AC8E6B31702C}"/>
              </a:ext>
            </a:extLst>
          </p:cNvPr>
          <p:cNvSpPr txBox="1"/>
          <p:nvPr/>
        </p:nvSpPr>
        <p:spPr>
          <a:xfrm>
            <a:off x="4302369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Felépítés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610521-9344-00A3-82AF-9037F23C971D}"/>
              </a:ext>
            </a:extLst>
          </p:cNvPr>
          <p:cNvSpPr txBox="1"/>
          <p:nvPr/>
        </p:nvSpPr>
        <p:spPr>
          <a:xfrm>
            <a:off x="8229600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Működés</a:t>
            </a:r>
            <a:endParaRPr lang="en-US" sz="3200" b="1" dirty="0">
              <a:solidFill>
                <a:schemeClr val="bg1"/>
              </a:solidFill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3869CB9-2EFA-A42B-BF13-84CC7E2FA727}"/>
              </a:ext>
            </a:extLst>
          </p:cNvPr>
          <p:cNvGrpSpPr/>
          <p:nvPr/>
        </p:nvGrpSpPr>
        <p:grpSpPr>
          <a:xfrm>
            <a:off x="2578100" y="2691260"/>
            <a:ext cx="7315200" cy="1931253"/>
            <a:chOff x="3060700" y="2844225"/>
            <a:chExt cx="7315200" cy="1931253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A0DD1BA-5F67-BDA5-EA9A-E474A9C116C1}"/>
                </a:ext>
              </a:extLst>
            </p:cNvPr>
            <p:cNvSpPr txBox="1"/>
            <p:nvPr/>
          </p:nvSpPr>
          <p:spPr>
            <a:xfrm>
              <a:off x="3060700" y="2844225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3200" b="1" dirty="0">
                  <a:solidFill>
                    <a:schemeClr val="bg1"/>
                  </a:solidFill>
                </a:rPr>
                <a:t>Localhost: 3000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C3AC4FC-C64F-3167-B959-C1E90743A610}"/>
                </a:ext>
              </a:extLst>
            </p:cNvPr>
            <p:cNvSpPr txBox="1"/>
            <p:nvPr/>
          </p:nvSpPr>
          <p:spPr>
            <a:xfrm>
              <a:off x="3060700" y="3517909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3200" b="1" dirty="0">
                  <a:solidFill>
                    <a:schemeClr val="bg1"/>
                  </a:solidFill>
                </a:rPr>
                <a:t>Localhost: 3001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017197C-EAB5-0926-F962-24829734BF36}"/>
                </a:ext>
              </a:extLst>
            </p:cNvPr>
            <p:cNvSpPr txBox="1"/>
            <p:nvPr/>
          </p:nvSpPr>
          <p:spPr>
            <a:xfrm>
              <a:off x="3060700" y="4190703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3200" b="1" dirty="0">
                  <a:solidFill>
                    <a:schemeClr val="bg1"/>
                  </a:solidFill>
                </a:rPr>
                <a:t>Localhost: 3002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0FAA131-3DB2-D040-625C-E1718C0342DE}"/>
                </a:ext>
              </a:extLst>
            </p:cNvPr>
            <p:cNvSpPr txBox="1"/>
            <p:nvPr/>
          </p:nvSpPr>
          <p:spPr>
            <a:xfrm>
              <a:off x="6718300" y="2888234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</a:rPr>
                <a:t>HUB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6FBB2AF-D136-78A4-1B52-13333FC29DDB}"/>
                </a:ext>
              </a:extLst>
            </p:cNvPr>
            <p:cNvSpPr txBox="1"/>
            <p:nvPr/>
          </p:nvSpPr>
          <p:spPr>
            <a:xfrm>
              <a:off x="6718300" y="3539468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 err="1">
                  <a:solidFill>
                    <a:schemeClr val="bg1"/>
                  </a:solidFill>
                </a:rPr>
                <a:t>Statisztika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DC09626-AD01-2473-E27C-687D9063B326}"/>
                </a:ext>
              </a:extLst>
            </p:cNvPr>
            <p:cNvSpPr txBox="1"/>
            <p:nvPr/>
          </p:nvSpPr>
          <p:spPr>
            <a:xfrm>
              <a:off x="6718300" y="4189689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 err="1">
                  <a:solidFill>
                    <a:schemeClr val="bg1"/>
                  </a:solidFill>
                </a:rPr>
                <a:t>Híroldal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6837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Download F1 Sports 4k Ultra HD Wallpaper">
            <a:extLst>
              <a:ext uri="{FF2B5EF4-FFF2-40B4-BE49-F238E27FC236}">
                <a16:creationId xmlns:a16="http://schemas.microsoft.com/office/drawing/2014/main" id="{EBEC75D5-F5BC-61C7-7581-03FC3B660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859305"/>
            <a:ext cx="13152583" cy="7398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CEA961D-DBDA-638D-FAA4-1ECF8C57C349}"/>
              </a:ext>
            </a:extLst>
          </p:cNvPr>
          <p:cNvSpPr/>
          <p:nvPr/>
        </p:nvSpPr>
        <p:spPr>
          <a:xfrm>
            <a:off x="5944" y="-6859305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3E092F4-BBD3-7A16-3921-0E9FC48B5B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2481"/>
          <a:stretch>
            <a:fillRect/>
          </a:stretch>
        </p:blipFill>
        <p:spPr>
          <a:xfrm>
            <a:off x="2176061" y="-6598924"/>
            <a:ext cx="7839878" cy="3168619"/>
          </a:xfrm>
          <a:custGeom>
            <a:avLst/>
            <a:gdLst>
              <a:gd name="connsiteX0" fmla="*/ 0 w 6095997"/>
              <a:gd name="connsiteY0" fmla="*/ 0 h 2463800"/>
              <a:gd name="connsiteX1" fmla="*/ 6095997 w 6095997"/>
              <a:gd name="connsiteY1" fmla="*/ 0 h 2463800"/>
              <a:gd name="connsiteX2" fmla="*/ 6095997 w 6095997"/>
              <a:gd name="connsiteY2" fmla="*/ 2463800 h 2463800"/>
              <a:gd name="connsiteX3" fmla="*/ 0 w 6095997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5997" h="2463800">
                <a:moveTo>
                  <a:pt x="0" y="0"/>
                </a:moveTo>
                <a:lnTo>
                  <a:pt x="6095997" y="0"/>
                </a:lnTo>
                <a:lnTo>
                  <a:pt x="6095997" y="2463800"/>
                </a:lnTo>
                <a:lnTo>
                  <a:pt x="0" y="2463800"/>
                </a:lnTo>
                <a:close/>
              </a:path>
            </a:pathLst>
          </a:cu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E9321D0-3CC5-D0E0-C792-92D7675239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487"/>
          <a:stretch>
            <a:fillRect/>
          </a:stretch>
        </p:blipFill>
        <p:spPr>
          <a:xfrm>
            <a:off x="10107258" y="-5758392"/>
            <a:ext cx="6090651" cy="2366187"/>
          </a:xfrm>
          <a:custGeom>
            <a:avLst/>
            <a:gdLst>
              <a:gd name="connsiteX0" fmla="*/ 0 w 6090651"/>
              <a:gd name="connsiteY0" fmla="*/ 0 h 2366187"/>
              <a:gd name="connsiteX1" fmla="*/ 6090651 w 6090651"/>
              <a:gd name="connsiteY1" fmla="*/ 0 h 2366187"/>
              <a:gd name="connsiteX2" fmla="*/ 6090651 w 6090651"/>
              <a:gd name="connsiteY2" fmla="*/ 2366187 h 2366187"/>
              <a:gd name="connsiteX3" fmla="*/ 0 w 6090651"/>
              <a:gd name="connsiteY3" fmla="*/ 2366187 h 236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651" h="2366187">
                <a:moveTo>
                  <a:pt x="0" y="0"/>
                </a:moveTo>
                <a:lnTo>
                  <a:pt x="6090651" y="0"/>
                </a:lnTo>
                <a:lnTo>
                  <a:pt x="6090651" y="2366187"/>
                </a:lnTo>
                <a:lnTo>
                  <a:pt x="0" y="2366187"/>
                </a:lnTo>
                <a:close/>
              </a:path>
            </a:pathLst>
          </a:cu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6668A98-778C-7F04-BC79-054D3943BE3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25337"/>
          <a:stretch>
            <a:fillRect/>
          </a:stretch>
        </p:blipFill>
        <p:spPr>
          <a:xfrm>
            <a:off x="16289228" y="-5758392"/>
            <a:ext cx="6090651" cy="2366187"/>
          </a:xfrm>
          <a:custGeom>
            <a:avLst/>
            <a:gdLst>
              <a:gd name="connsiteX0" fmla="*/ 0 w 6090651"/>
              <a:gd name="connsiteY0" fmla="*/ 0 h 2366187"/>
              <a:gd name="connsiteX1" fmla="*/ 6090651 w 6090651"/>
              <a:gd name="connsiteY1" fmla="*/ 0 h 2366187"/>
              <a:gd name="connsiteX2" fmla="*/ 6090651 w 6090651"/>
              <a:gd name="connsiteY2" fmla="*/ 2366187 h 2366187"/>
              <a:gd name="connsiteX3" fmla="*/ 0 w 6090651"/>
              <a:gd name="connsiteY3" fmla="*/ 2366187 h 236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651" h="2366187">
                <a:moveTo>
                  <a:pt x="0" y="0"/>
                </a:moveTo>
                <a:lnTo>
                  <a:pt x="6090651" y="0"/>
                </a:lnTo>
                <a:lnTo>
                  <a:pt x="6090651" y="2366187"/>
                </a:lnTo>
                <a:lnTo>
                  <a:pt x="0" y="2366187"/>
                </a:lnTo>
                <a:close/>
              </a:path>
            </a:pathLst>
          </a:cu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17D61-553C-3BAD-9390-7651B780A066}"/>
              </a:ext>
            </a:extLst>
          </p:cNvPr>
          <p:cNvGrpSpPr/>
          <p:nvPr/>
        </p:nvGrpSpPr>
        <p:grpSpPr>
          <a:xfrm>
            <a:off x="4449337" y="-3168251"/>
            <a:ext cx="3044283" cy="461665"/>
            <a:chOff x="4449337" y="3691054"/>
            <a:chExt cx="3044283" cy="46166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204E6E6-5E53-5E76-0291-0FC443E2DAD8}"/>
                </a:ext>
              </a:extLst>
            </p:cNvPr>
            <p:cNvSpPr txBox="1"/>
            <p:nvPr/>
          </p:nvSpPr>
          <p:spPr>
            <a:xfrm>
              <a:off x="4449337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</a:rPr>
                <a:t>Fábián</a:t>
              </a:r>
              <a:r>
                <a:rPr lang="en-US" sz="2400" b="1" dirty="0">
                  <a:solidFill>
                    <a:schemeClr val="bg1"/>
                  </a:solidFill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</a:rPr>
                <a:t>Tamás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87D70BD-FA50-8E82-0E32-4C8CB01439EF}"/>
                </a:ext>
              </a:extLst>
            </p:cNvPr>
            <p:cNvCxnSpPr>
              <a:cxnSpLocks/>
            </p:cNvCxnSpPr>
            <p:nvPr/>
          </p:nvCxnSpPr>
          <p:spPr>
            <a:xfrm>
              <a:off x="5034853" y="4152719"/>
              <a:ext cx="18732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53F3D01-9FAA-56B1-C585-5F17F77BA6CE}"/>
              </a:ext>
            </a:extLst>
          </p:cNvPr>
          <p:cNvGrpSpPr/>
          <p:nvPr/>
        </p:nvGrpSpPr>
        <p:grpSpPr>
          <a:xfrm>
            <a:off x="11837736" y="-3247047"/>
            <a:ext cx="3044283" cy="461665"/>
            <a:chOff x="6718239" y="3691054"/>
            <a:chExt cx="3044283" cy="46166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9033B99-2E1A-0CD1-7F32-2390AC24371D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Ináncsi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0B132C-3480-C352-0477-F0D7C3034D91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6B4C47F8-2A67-40F3-989B-2DDB5AA27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797BC3-F881-12E0-938A-FF22C312BD1B}"/>
              </a:ext>
            </a:extLst>
          </p:cNvPr>
          <p:cNvSpPr/>
          <p:nvPr/>
        </p:nvSpPr>
        <p:spPr>
          <a:xfrm>
            <a:off x="5944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ADA779-6F8E-FF66-622F-5C3F987096E8}"/>
              </a:ext>
            </a:extLst>
          </p:cNvPr>
          <p:cNvSpPr txBox="1"/>
          <p:nvPr/>
        </p:nvSpPr>
        <p:spPr>
          <a:xfrm>
            <a:off x="339970" y="737568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Technológiai</a:t>
            </a:r>
            <a:r>
              <a:rPr lang="en-US" sz="3200" b="1" dirty="0">
                <a:solidFill>
                  <a:schemeClr val="bg1"/>
                </a:solidFill>
              </a:rPr>
              <a:t> Stack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9E0CD2-4876-4B4A-ACE8-B5F199CBEE61}"/>
              </a:ext>
            </a:extLst>
          </p:cNvPr>
          <p:cNvSpPr txBox="1"/>
          <p:nvPr/>
        </p:nvSpPr>
        <p:spPr>
          <a:xfrm>
            <a:off x="4302369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Felépítés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CB357A2-D6AF-3AF1-B6C9-0C49278EBD65}"/>
              </a:ext>
            </a:extLst>
          </p:cNvPr>
          <p:cNvSpPr/>
          <p:nvPr/>
        </p:nvSpPr>
        <p:spPr>
          <a:xfrm>
            <a:off x="8229600" y="572756"/>
            <a:ext cx="3657600" cy="9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47A269-27F1-5C0A-75CB-81A461C0A90F}"/>
              </a:ext>
            </a:extLst>
          </p:cNvPr>
          <p:cNvSpPr txBox="1"/>
          <p:nvPr/>
        </p:nvSpPr>
        <p:spPr>
          <a:xfrm>
            <a:off x="8229600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Működés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F8978D-4E43-8716-ED24-A6C5A2AC0D2C}"/>
              </a:ext>
            </a:extLst>
          </p:cNvPr>
          <p:cNvSpPr txBox="1"/>
          <p:nvPr/>
        </p:nvSpPr>
        <p:spPr>
          <a:xfrm>
            <a:off x="2451100" y="2280824"/>
            <a:ext cx="7054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HUB </a:t>
            </a:r>
            <a:r>
              <a:rPr lang="en-US" sz="3200" b="1" dirty="0" err="1">
                <a:solidFill>
                  <a:schemeClr val="bg1"/>
                </a:solidFill>
              </a:rPr>
              <a:t>kliens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elindul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6EFA47-652D-A31E-0937-FD41E74944AC}"/>
              </a:ext>
            </a:extLst>
          </p:cNvPr>
          <p:cNvSpPr txBox="1"/>
          <p:nvPr/>
        </p:nvSpPr>
        <p:spPr>
          <a:xfrm>
            <a:off x="2445158" y="2840581"/>
            <a:ext cx="7060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 err="1">
                <a:solidFill>
                  <a:schemeClr val="bg1"/>
                </a:solidFill>
              </a:rPr>
              <a:t>Elindítja</a:t>
            </a:r>
            <a:r>
              <a:rPr lang="en-US" sz="3200" b="1" dirty="0">
                <a:solidFill>
                  <a:schemeClr val="bg1"/>
                </a:solidFill>
              </a:rPr>
              <a:t> a </a:t>
            </a:r>
            <a:r>
              <a:rPr lang="en-US" sz="3200" b="1" dirty="0" err="1">
                <a:solidFill>
                  <a:schemeClr val="bg1"/>
                </a:solidFill>
              </a:rPr>
              <a:t>többi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klienst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A2BACB3-048E-6FC8-DBCA-06A7F8DE7D5E}"/>
              </a:ext>
            </a:extLst>
          </p:cNvPr>
          <p:cNvSpPr txBox="1"/>
          <p:nvPr/>
        </p:nvSpPr>
        <p:spPr>
          <a:xfrm>
            <a:off x="2439214" y="3399865"/>
            <a:ext cx="7060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 err="1">
                <a:solidFill>
                  <a:schemeClr val="bg1"/>
                </a:solidFill>
              </a:rPr>
              <a:t>Csatlakozás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az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adatbázisokhoz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CADAEDD-9F89-92CA-7F8E-45DB794FD938}"/>
              </a:ext>
            </a:extLst>
          </p:cNvPr>
          <p:cNvSpPr txBox="1"/>
          <p:nvPr/>
        </p:nvSpPr>
        <p:spPr>
          <a:xfrm>
            <a:off x="2445158" y="3946648"/>
            <a:ext cx="704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API </a:t>
            </a:r>
            <a:r>
              <a:rPr lang="en-US" sz="3200" b="1" dirty="0" err="1">
                <a:solidFill>
                  <a:schemeClr val="bg1"/>
                </a:solidFill>
              </a:rPr>
              <a:t>végpontok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meghívása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5434D8-EEDE-A878-257E-FA3B0F4EFAF6}"/>
              </a:ext>
            </a:extLst>
          </p:cNvPr>
          <p:cNvSpPr txBox="1"/>
          <p:nvPr/>
        </p:nvSpPr>
        <p:spPr>
          <a:xfrm>
            <a:off x="2451100" y="4531423"/>
            <a:ext cx="704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JavaScript </a:t>
            </a:r>
            <a:r>
              <a:rPr lang="en-US" sz="3200" b="1" dirty="0" err="1">
                <a:solidFill>
                  <a:schemeClr val="bg1"/>
                </a:solidFill>
              </a:rPr>
              <a:t>megjeleníti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az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adatokat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9B846E-220A-BE8A-F5B5-4D752DEC2999}"/>
              </a:ext>
            </a:extLst>
          </p:cNvPr>
          <p:cNvSpPr txBox="1"/>
          <p:nvPr/>
        </p:nvSpPr>
        <p:spPr>
          <a:xfrm>
            <a:off x="4426803" y="-2417827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HUB </a:t>
            </a:r>
            <a:r>
              <a:rPr lang="en-US" sz="2500" b="1" dirty="0" err="1">
                <a:solidFill>
                  <a:schemeClr val="bg1"/>
                </a:solidFill>
              </a:rPr>
              <a:t>kliens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F5FB22A-08A3-C69E-1AAB-089AC6ECBACA}"/>
              </a:ext>
            </a:extLst>
          </p:cNvPr>
          <p:cNvSpPr txBox="1"/>
          <p:nvPr/>
        </p:nvSpPr>
        <p:spPr>
          <a:xfrm>
            <a:off x="4426803" y="-1833052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Statisztikai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oldal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3C7D18-247A-697D-43A7-94C709AA375D}"/>
              </a:ext>
            </a:extLst>
          </p:cNvPr>
          <p:cNvSpPr txBox="1"/>
          <p:nvPr/>
        </p:nvSpPr>
        <p:spPr>
          <a:xfrm>
            <a:off x="4426803" y="-1236199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Webszerver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042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ownload F1 Sports 4k Ultra HD Wallpaper">
            <a:extLst>
              <a:ext uri="{FF2B5EF4-FFF2-40B4-BE49-F238E27FC236}">
                <a16:creationId xmlns:a16="http://schemas.microsoft.com/office/drawing/2014/main" id="{1624EB8E-783C-695C-9965-E4F286D41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152583" cy="7398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EC1B4E7-EDA1-7AFC-AFDF-AF9A009CD1A7}"/>
              </a:ext>
            </a:extLst>
          </p:cNvPr>
          <p:cNvSpPr/>
          <p:nvPr/>
        </p:nvSpPr>
        <p:spPr>
          <a:xfrm>
            <a:off x="5944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90CAAB-035C-6607-BFB9-BC2E07E328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2481"/>
          <a:stretch>
            <a:fillRect/>
          </a:stretch>
        </p:blipFill>
        <p:spPr>
          <a:xfrm>
            <a:off x="2176061" y="260381"/>
            <a:ext cx="7839878" cy="3168619"/>
          </a:xfrm>
          <a:custGeom>
            <a:avLst/>
            <a:gdLst>
              <a:gd name="connsiteX0" fmla="*/ 0 w 6095997"/>
              <a:gd name="connsiteY0" fmla="*/ 0 h 2463800"/>
              <a:gd name="connsiteX1" fmla="*/ 6095997 w 6095997"/>
              <a:gd name="connsiteY1" fmla="*/ 0 h 2463800"/>
              <a:gd name="connsiteX2" fmla="*/ 6095997 w 6095997"/>
              <a:gd name="connsiteY2" fmla="*/ 2463800 h 2463800"/>
              <a:gd name="connsiteX3" fmla="*/ 0 w 6095997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5997" h="2463800">
                <a:moveTo>
                  <a:pt x="0" y="0"/>
                </a:moveTo>
                <a:lnTo>
                  <a:pt x="6095997" y="0"/>
                </a:lnTo>
                <a:lnTo>
                  <a:pt x="6095997" y="2463800"/>
                </a:lnTo>
                <a:lnTo>
                  <a:pt x="0" y="2463800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94744F-E2C0-8FC5-64CB-B124621D563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487"/>
          <a:stretch>
            <a:fillRect/>
          </a:stretch>
        </p:blipFill>
        <p:spPr>
          <a:xfrm>
            <a:off x="10107258" y="1100913"/>
            <a:ext cx="6090651" cy="2366187"/>
          </a:xfrm>
          <a:custGeom>
            <a:avLst/>
            <a:gdLst>
              <a:gd name="connsiteX0" fmla="*/ 0 w 6090651"/>
              <a:gd name="connsiteY0" fmla="*/ 0 h 2366187"/>
              <a:gd name="connsiteX1" fmla="*/ 6090651 w 6090651"/>
              <a:gd name="connsiteY1" fmla="*/ 0 h 2366187"/>
              <a:gd name="connsiteX2" fmla="*/ 6090651 w 6090651"/>
              <a:gd name="connsiteY2" fmla="*/ 2366187 h 2366187"/>
              <a:gd name="connsiteX3" fmla="*/ 0 w 6090651"/>
              <a:gd name="connsiteY3" fmla="*/ 2366187 h 236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651" h="2366187">
                <a:moveTo>
                  <a:pt x="0" y="0"/>
                </a:moveTo>
                <a:lnTo>
                  <a:pt x="6090651" y="0"/>
                </a:lnTo>
                <a:lnTo>
                  <a:pt x="6090651" y="2366187"/>
                </a:lnTo>
                <a:lnTo>
                  <a:pt x="0" y="2366187"/>
                </a:lnTo>
                <a:close/>
              </a:path>
            </a:pathLst>
          </a:cu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33D2DF3-106F-4C9E-95AB-5E6A7D14AEF1}"/>
              </a:ext>
            </a:extLst>
          </p:cNvPr>
          <p:cNvGrpSpPr/>
          <p:nvPr/>
        </p:nvGrpSpPr>
        <p:grpSpPr>
          <a:xfrm>
            <a:off x="4449337" y="3691054"/>
            <a:ext cx="3044283" cy="461665"/>
            <a:chOff x="4449337" y="3691054"/>
            <a:chExt cx="3044283" cy="46166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B07218-F1B1-0713-B5B4-28A682EC1E65}"/>
                </a:ext>
              </a:extLst>
            </p:cNvPr>
            <p:cNvSpPr txBox="1"/>
            <p:nvPr/>
          </p:nvSpPr>
          <p:spPr>
            <a:xfrm>
              <a:off x="4449337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</a:rPr>
                <a:t>Fábián</a:t>
              </a:r>
              <a:r>
                <a:rPr lang="en-US" sz="2400" b="1" dirty="0">
                  <a:solidFill>
                    <a:schemeClr val="bg1"/>
                  </a:solidFill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</a:rPr>
                <a:t>Tamás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CB96C20-285C-1312-8657-58404F1C706F}"/>
                </a:ext>
              </a:extLst>
            </p:cNvPr>
            <p:cNvCxnSpPr>
              <a:cxnSpLocks/>
            </p:cNvCxnSpPr>
            <p:nvPr/>
          </p:nvCxnSpPr>
          <p:spPr>
            <a:xfrm>
              <a:off x="5034853" y="4152719"/>
              <a:ext cx="18732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93B3419-5824-FE75-3712-FD0D30A4B0C0}"/>
              </a:ext>
            </a:extLst>
          </p:cNvPr>
          <p:cNvGrpSpPr/>
          <p:nvPr/>
        </p:nvGrpSpPr>
        <p:grpSpPr>
          <a:xfrm>
            <a:off x="11837736" y="3612258"/>
            <a:ext cx="3044283" cy="461665"/>
            <a:chOff x="6718239" y="3691054"/>
            <a:chExt cx="3044283" cy="46166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480AEF8-F178-5E89-C5D8-4BC4B8E23E30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Ináncsi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71BE867-4B9B-3496-45F3-3D8274A8D447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Picture 6" descr="Download F1 Sports 4k Ultra HD Wallpaper">
            <a:extLst>
              <a:ext uri="{FF2B5EF4-FFF2-40B4-BE49-F238E27FC236}">
                <a16:creationId xmlns:a16="http://schemas.microsoft.com/office/drawing/2014/main" id="{13081013-30C2-02A4-2822-731D9E8C6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944" y="68580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59ECD2F1-5BAD-C39A-1C91-1A79EE514E9A}"/>
              </a:ext>
            </a:extLst>
          </p:cNvPr>
          <p:cNvSpPr/>
          <p:nvPr/>
        </p:nvSpPr>
        <p:spPr>
          <a:xfrm>
            <a:off x="0" y="685800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EFF573-D6BA-0A29-9DE2-6841C456F564}"/>
              </a:ext>
            </a:extLst>
          </p:cNvPr>
          <p:cNvSpPr txBox="1"/>
          <p:nvPr/>
        </p:nvSpPr>
        <p:spPr>
          <a:xfrm>
            <a:off x="334026" y="7595568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Technológiai</a:t>
            </a:r>
            <a:r>
              <a:rPr lang="en-US" sz="3200" b="1" dirty="0">
                <a:solidFill>
                  <a:schemeClr val="bg1"/>
                </a:solidFill>
              </a:rPr>
              <a:t> Stack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CE5718D-BA39-43A9-7E59-224BCAF3CE12}"/>
              </a:ext>
            </a:extLst>
          </p:cNvPr>
          <p:cNvSpPr txBox="1"/>
          <p:nvPr/>
        </p:nvSpPr>
        <p:spPr>
          <a:xfrm>
            <a:off x="4296425" y="7619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Felépítés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89194975-A2D9-2840-F865-5768C7FDDB9D}"/>
              </a:ext>
            </a:extLst>
          </p:cNvPr>
          <p:cNvSpPr/>
          <p:nvPr/>
        </p:nvSpPr>
        <p:spPr>
          <a:xfrm>
            <a:off x="8288051" y="7398328"/>
            <a:ext cx="3657600" cy="9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41C3260-4163-ACAF-19CF-EA54CE98FAD8}"/>
              </a:ext>
            </a:extLst>
          </p:cNvPr>
          <p:cNvSpPr txBox="1"/>
          <p:nvPr/>
        </p:nvSpPr>
        <p:spPr>
          <a:xfrm>
            <a:off x="8223656" y="7619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chemeClr val="bg1"/>
                </a:solidFill>
              </a:rPr>
              <a:t>Működés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4E2E30B-0EC1-B454-6659-BE2CAA4D8D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289228" y="1103125"/>
            <a:ext cx="5274864" cy="2325875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A8A06328-68E8-5EBB-4382-DF96FBEB8A0F}"/>
              </a:ext>
            </a:extLst>
          </p:cNvPr>
          <p:cNvSpPr txBox="1"/>
          <p:nvPr/>
        </p:nvSpPr>
        <p:spPr>
          <a:xfrm>
            <a:off x="2444621" y="9139477"/>
            <a:ext cx="7054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HUB </a:t>
            </a:r>
            <a:r>
              <a:rPr lang="en-US" sz="3200" b="1" dirty="0" err="1">
                <a:solidFill>
                  <a:schemeClr val="bg1"/>
                </a:solidFill>
              </a:rPr>
              <a:t>kliens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elindul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F7817B6-8424-C270-699F-D7294EBAF676}"/>
              </a:ext>
            </a:extLst>
          </p:cNvPr>
          <p:cNvSpPr txBox="1"/>
          <p:nvPr/>
        </p:nvSpPr>
        <p:spPr>
          <a:xfrm>
            <a:off x="2438679" y="9699234"/>
            <a:ext cx="7060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 err="1">
                <a:solidFill>
                  <a:schemeClr val="bg1"/>
                </a:solidFill>
              </a:rPr>
              <a:t>Elindítja</a:t>
            </a:r>
            <a:r>
              <a:rPr lang="en-US" sz="3200" b="1" dirty="0">
                <a:solidFill>
                  <a:schemeClr val="bg1"/>
                </a:solidFill>
              </a:rPr>
              <a:t> a </a:t>
            </a:r>
            <a:r>
              <a:rPr lang="en-US" sz="3200" b="1" dirty="0" err="1">
                <a:solidFill>
                  <a:schemeClr val="bg1"/>
                </a:solidFill>
              </a:rPr>
              <a:t>többi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klienst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AA330F-49C1-8FAA-69A4-4735795889A3}"/>
              </a:ext>
            </a:extLst>
          </p:cNvPr>
          <p:cNvSpPr txBox="1"/>
          <p:nvPr/>
        </p:nvSpPr>
        <p:spPr>
          <a:xfrm>
            <a:off x="2432735" y="10258518"/>
            <a:ext cx="7060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 err="1">
                <a:solidFill>
                  <a:schemeClr val="bg1"/>
                </a:solidFill>
              </a:rPr>
              <a:t>Csatlakozás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az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adatbázisokhoz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889D74F-B873-DDF5-5835-798B88A8D942}"/>
              </a:ext>
            </a:extLst>
          </p:cNvPr>
          <p:cNvSpPr txBox="1"/>
          <p:nvPr/>
        </p:nvSpPr>
        <p:spPr>
          <a:xfrm>
            <a:off x="2438679" y="10805301"/>
            <a:ext cx="704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API </a:t>
            </a:r>
            <a:r>
              <a:rPr lang="en-US" sz="3200" b="1" dirty="0" err="1">
                <a:solidFill>
                  <a:schemeClr val="bg1"/>
                </a:solidFill>
              </a:rPr>
              <a:t>végpontok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meghívása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7B61CD1-5BE4-DF39-0BD1-869C4C5C5183}"/>
              </a:ext>
            </a:extLst>
          </p:cNvPr>
          <p:cNvSpPr txBox="1"/>
          <p:nvPr/>
        </p:nvSpPr>
        <p:spPr>
          <a:xfrm>
            <a:off x="2444621" y="11390076"/>
            <a:ext cx="704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JavaScript </a:t>
            </a:r>
            <a:r>
              <a:rPr lang="en-US" sz="3200" b="1" dirty="0" err="1">
                <a:solidFill>
                  <a:schemeClr val="bg1"/>
                </a:solidFill>
              </a:rPr>
              <a:t>megjeleníti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az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adatokat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601DD1C-DB96-257C-8ECD-B08B5362301D}"/>
              </a:ext>
            </a:extLst>
          </p:cNvPr>
          <p:cNvSpPr txBox="1"/>
          <p:nvPr/>
        </p:nvSpPr>
        <p:spPr>
          <a:xfrm>
            <a:off x="4426803" y="4414773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HUB </a:t>
            </a:r>
            <a:r>
              <a:rPr lang="en-US" sz="2500" b="1" dirty="0" err="1">
                <a:solidFill>
                  <a:schemeClr val="bg1"/>
                </a:solidFill>
              </a:rPr>
              <a:t>kliens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36A80C5-6332-19EB-2769-561372611042}"/>
              </a:ext>
            </a:extLst>
          </p:cNvPr>
          <p:cNvSpPr txBox="1"/>
          <p:nvPr/>
        </p:nvSpPr>
        <p:spPr>
          <a:xfrm>
            <a:off x="4426803" y="4999548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Statisztikai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oldal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2C82687-2A23-4B8A-36DE-DFE7EDCCC104}"/>
              </a:ext>
            </a:extLst>
          </p:cNvPr>
          <p:cNvSpPr txBox="1"/>
          <p:nvPr/>
        </p:nvSpPr>
        <p:spPr>
          <a:xfrm>
            <a:off x="4426803" y="5596401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Webszerver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29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72AB79-2876-F2B4-AE7C-C270B590E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ownload F1 Sports 4k Ultra HD Wallpaper">
            <a:extLst>
              <a:ext uri="{FF2B5EF4-FFF2-40B4-BE49-F238E27FC236}">
                <a16:creationId xmlns:a16="http://schemas.microsoft.com/office/drawing/2014/main" id="{7B893452-9DB6-3683-2B60-178F029C5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0292" y="0"/>
            <a:ext cx="13152583" cy="7398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DBBDFE4-27F5-98A8-96D3-CA8BD41A5775}"/>
              </a:ext>
            </a:extLst>
          </p:cNvPr>
          <p:cNvSpPr/>
          <p:nvPr/>
        </p:nvSpPr>
        <p:spPr>
          <a:xfrm>
            <a:off x="5944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E297E2-B054-84F3-F3C7-F3C032ADF0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2481"/>
          <a:stretch>
            <a:fillRect/>
          </a:stretch>
        </p:blipFill>
        <p:spPr>
          <a:xfrm>
            <a:off x="-4201221" y="1003300"/>
            <a:ext cx="6095997" cy="2463800"/>
          </a:xfrm>
          <a:custGeom>
            <a:avLst/>
            <a:gdLst>
              <a:gd name="connsiteX0" fmla="*/ 0 w 6095997"/>
              <a:gd name="connsiteY0" fmla="*/ 0 h 2463800"/>
              <a:gd name="connsiteX1" fmla="*/ 6095997 w 6095997"/>
              <a:gd name="connsiteY1" fmla="*/ 0 h 2463800"/>
              <a:gd name="connsiteX2" fmla="*/ 6095997 w 6095997"/>
              <a:gd name="connsiteY2" fmla="*/ 2463800 h 2463800"/>
              <a:gd name="connsiteX3" fmla="*/ 0 w 6095997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5997" h="2463800">
                <a:moveTo>
                  <a:pt x="0" y="0"/>
                </a:moveTo>
                <a:lnTo>
                  <a:pt x="6095997" y="0"/>
                </a:lnTo>
                <a:lnTo>
                  <a:pt x="6095997" y="2463800"/>
                </a:lnTo>
                <a:lnTo>
                  <a:pt x="0" y="2463800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A78DBA-CA69-A2F9-61E0-EEF2F5A9F7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487"/>
          <a:stretch>
            <a:fillRect/>
          </a:stretch>
        </p:blipFill>
        <p:spPr>
          <a:xfrm>
            <a:off x="1972424" y="289932"/>
            <a:ext cx="8178145" cy="3177168"/>
          </a:xfrm>
          <a:custGeom>
            <a:avLst/>
            <a:gdLst>
              <a:gd name="connsiteX0" fmla="*/ 0 w 6090651"/>
              <a:gd name="connsiteY0" fmla="*/ 0 h 2366187"/>
              <a:gd name="connsiteX1" fmla="*/ 6090651 w 6090651"/>
              <a:gd name="connsiteY1" fmla="*/ 0 h 2366187"/>
              <a:gd name="connsiteX2" fmla="*/ 6090651 w 6090651"/>
              <a:gd name="connsiteY2" fmla="*/ 2366187 h 2366187"/>
              <a:gd name="connsiteX3" fmla="*/ 0 w 6090651"/>
              <a:gd name="connsiteY3" fmla="*/ 2366187 h 236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651" h="2366187">
                <a:moveTo>
                  <a:pt x="0" y="0"/>
                </a:moveTo>
                <a:lnTo>
                  <a:pt x="6090651" y="0"/>
                </a:lnTo>
                <a:lnTo>
                  <a:pt x="6090651" y="2366187"/>
                </a:lnTo>
                <a:lnTo>
                  <a:pt x="0" y="2366187"/>
                </a:lnTo>
                <a:close/>
              </a:path>
            </a:pathLst>
          </a:cu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750ABB8-551D-8448-65B4-97EFB6B5C147}"/>
              </a:ext>
            </a:extLst>
          </p:cNvPr>
          <p:cNvGrpSpPr/>
          <p:nvPr/>
        </p:nvGrpSpPr>
        <p:grpSpPr>
          <a:xfrm>
            <a:off x="-3568424" y="3688011"/>
            <a:ext cx="3044283" cy="461665"/>
            <a:chOff x="4449337" y="3691054"/>
            <a:chExt cx="3044283" cy="46166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26CA2E-C92A-87ED-E339-6EA6CEE3446A}"/>
                </a:ext>
              </a:extLst>
            </p:cNvPr>
            <p:cNvSpPr txBox="1"/>
            <p:nvPr/>
          </p:nvSpPr>
          <p:spPr>
            <a:xfrm>
              <a:off x="4449337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</a:rPr>
                <a:t>Fábián</a:t>
              </a:r>
              <a:r>
                <a:rPr lang="en-US" sz="2400" b="1" dirty="0">
                  <a:solidFill>
                    <a:schemeClr val="bg1"/>
                  </a:solidFill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</a:rPr>
                <a:t>Tamás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8706D17-E062-DCB3-FD2A-E4102F617EC2}"/>
                </a:ext>
              </a:extLst>
            </p:cNvPr>
            <p:cNvCxnSpPr>
              <a:cxnSpLocks/>
            </p:cNvCxnSpPr>
            <p:nvPr/>
          </p:nvCxnSpPr>
          <p:spPr>
            <a:xfrm>
              <a:off x="5034853" y="4152719"/>
              <a:ext cx="18732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E7402BF-493C-2532-6B2B-E9E2ED35E30E}"/>
              </a:ext>
            </a:extLst>
          </p:cNvPr>
          <p:cNvGrpSpPr/>
          <p:nvPr/>
        </p:nvGrpSpPr>
        <p:grpSpPr>
          <a:xfrm>
            <a:off x="4468003" y="3688010"/>
            <a:ext cx="3044283" cy="461665"/>
            <a:chOff x="6718239" y="3691054"/>
            <a:chExt cx="3044283" cy="4616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794264-9D33-116C-B470-FB8D94500118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Ináncsi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454D401-70EF-E17E-76AE-F8D93C92DA14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BCCD93A-39B7-A7AA-499C-F0114DAE3289}"/>
              </a:ext>
            </a:extLst>
          </p:cNvPr>
          <p:cNvGrpSpPr/>
          <p:nvPr/>
        </p:nvGrpSpPr>
        <p:grpSpPr>
          <a:xfrm>
            <a:off x="11862009" y="3659589"/>
            <a:ext cx="3044283" cy="464413"/>
            <a:chOff x="4449337" y="3691054"/>
            <a:chExt cx="3044283" cy="46441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38D8269-49AD-DABA-2107-B6A662918ACC}"/>
                </a:ext>
              </a:extLst>
            </p:cNvPr>
            <p:cNvSpPr txBox="1"/>
            <p:nvPr/>
          </p:nvSpPr>
          <p:spPr>
            <a:xfrm>
              <a:off x="4449337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Bartók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3583CF9-17FA-22F7-7E13-1503FAF83BE6}"/>
                </a:ext>
              </a:extLst>
            </p:cNvPr>
            <p:cNvCxnSpPr>
              <a:cxnSpLocks/>
            </p:cNvCxnSpPr>
            <p:nvPr/>
          </p:nvCxnSpPr>
          <p:spPr>
            <a:xfrm>
              <a:off x="4911969" y="4152718"/>
              <a:ext cx="2189517" cy="2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E5089486-71BE-129C-CFCC-9ECC6A30B8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217" y="1103125"/>
            <a:ext cx="5274864" cy="23258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854FB20-0FDE-E8FB-A920-6B8EC5D9C9C2}"/>
              </a:ext>
            </a:extLst>
          </p:cNvPr>
          <p:cNvSpPr txBox="1"/>
          <p:nvPr/>
        </p:nvSpPr>
        <p:spPr>
          <a:xfrm>
            <a:off x="3594027" y="4331698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Híroldal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funkciói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325C3F-1993-8316-0176-0D57BBB7C28B}"/>
              </a:ext>
            </a:extLst>
          </p:cNvPr>
          <p:cNvSpPr txBox="1"/>
          <p:nvPr/>
        </p:nvSpPr>
        <p:spPr>
          <a:xfrm>
            <a:off x="3594027" y="4916473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Fórum</a:t>
            </a:r>
            <a:r>
              <a:rPr lang="en-US" sz="2500" b="1" dirty="0">
                <a:solidFill>
                  <a:schemeClr val="bg1"/>
                </a:solidFill>
              </a:rPr>
              <a:t> és </a:t>
            </a:r>
            <a:r>
              <a:rPr lang="en-US" sz="2500" b="1" dirty="0" err="1">
                <a:solidFill>
                  <a:schemeClr val="bg1"/>
                </a:solidFill>
              </a:rPr>
              <a:t>bejelentlezés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integrálása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232AA7-8ABD-BC1E-D258-FA4C21C0ADDC}"/>
              </a:ext>
            </a:extLst>
          </p:cNvPr>
          <p:cNvSpPr txBox="1"/>
          <p:nvPr/>
        </p:nvSpPr>
        <p:spPr>
          <a:xfrm>
            <a:off x="3594027" y="5513326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Statisztikai</a:t>
            </a:r>
            <a:r>
              <a:rPr lang="en-US" sz="2500" b="1" dirty="0">
                <a:solidFill>
                  <a:schemeClr val="bg1"/>
                </a:solidFill>
              </a:rPr>
              <a:t> &amp; </a:t>
            </a:r>
            <a:r>
              <a:rPr lang="en-US" sz="2500" b="1" dirty="0" err="1">
                <a:solidFill>
                  <a:schemeClr val="bg1"/>
                </a:solidFill>
              </a:rPr>
              <a:t>Híroldal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stílusa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7CA291-E1DD-4D71-49D5-067E810BAB7C}"/>
              </a:ext>
            </a:extLst>
          </p:cNvPr>
          <p:cNvSpPr txBox="1"/>
          <p:nvPr/>
        </p:nvSpPr>
        <p:spPr>
          <a:xfrm>
            <a:off x="-3561497" y="4414773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HUB </a:t>
            </a:r>
            <a:r>
              <a:rPr lang="en-US" sz="2500" b="1" dirty="0" err="1">
                <a:solidFill>
                  <a:schemeClr val="bg1"/>
                </a:solidFill>
              </a:rPr>
              <a:t>kliens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29A19B-E63C-4326-A29A-BF4BBD836212}"/>
              </a:ext>
            </a:extLst>
          </p:cNvPr>
          <p:cNvSpPr txBox="1"/>
          <p:nvPr/>
        </p:nvSpPr>
        <p:spPr>
          <a:xfrm>
            <a:off x="-3561497" y="4999548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Statisztikai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oldal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11AF873-41D2-C008-38CC-34A78F38DB19}"/>
              </a:ext>
            </a:extLst>
          </p:cNvPr>
          <p:cNvSpPr txBox="1"/>
          <p:nvPr/>
        </p:nvSpPr>
        <p:spPr>
          <a:xfrm>
            <a:off x="-3561497" y="5596401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Webszerver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5096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7E4C8-735C-9900-C1F0-114E6D4C3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ownload F1 Sports 4k Ultra HD Wallpaper">
            <a:extLst>
              <a:ext uri="{FF2B5EF4-FFF2-40B4-BE49-F238E27FC236}">
                <a16:creationId xmlns:a16="http://schemas.microsoft.com/office/drawing/2014/main" id="{FA0F10B9-9FBA-1A0A-72BE-180C4A9BD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60583" y="0"/>
            <a:ext cx="13152583" cy="7398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8E459E9-9A03-32ED-2F34-F522506158AC}"/>
              </a:ext>
            </a:extLst>
          </p:cNvPr>
          <p:cNvSpPr/>
          <p:nvPr/>
        </p:nvSpPr>
        <p:spPr>
          <a:xfrm>
            <a:off x="5944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86E608-212E-B8E7-875D-CF29AFD3F2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2481"/>
          <a:stretch>
            <a:fillRect/>
          </a:stretch>
        </p:blipFill>
        <p:spPr>
          <a:xfrm>
            <a:off x="-10148047" y="1090807"/>
            <a:ext cx="5879479" cy="2376291"/>
          </a:xfrm>
          <a:custGeom>
            <a:avLst/>
            <a:gdLst>
              <a:gd name="connsiteX0" fmla="*/ 0 w 6095997"/>
              <a:gd name="connsiteY0" fmla="*/ 0 h 2463800"/>
              <a:gd name="connsiteX1" fmla="*/ 6095997 w 6095997"/>
              <a:gd name="connsiteY1" fmla="*/ 0 h 2463800"/>
              <a:gd name="connsiteX2" fmla="*/ 6095997 w 6095997"/>
              <a:gd name="connsiteY2" fmla="*/ 2463800 h 2463800"/>
              <a:gd name="connsiteX3" fmla="*/ 0 w 6095997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5997" h="2463800">
                <a:moveTo>
                  <a:pt x="0" y="0"/>
                </a:moveTo>
                <a:lnTo>
                  <a:pt x="6095997" y="0"/>
                </a:lnTo>
                <a:lnTo>
                  <a:pt x="6095997" y="2463800"/>
                </a:lnTo>
                <a:lnTo>
                  <a:pt x="0" y="2463800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6886BB-8005-8653-666B-FE0ADEE50A4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487"/>
          <a:stretch>
            <a:fillRect/>
          </a:stretch>
        </p:blipFill>
        <p:spPr>
          <a:xfrm>
            <a:off x="-4168970" y="1100912"/>
            <a:ext cx="6090651" cy="2366187"/>
          </a:xfrm>
          <a:custGeom>
            <a:avLst/>
            <a:gdLst>
              <a:gd name="connsiteX0" fmla="*/ 0 w 6090651"/>
              <a:gd name="connsiteY0" fmla="*/ 0 h 2366187"/>
              <a:gd name="connsiteX1" fmla="*/ 6090651 w 6090651"/>
              <a:gd name="connsiteY1" fmla="*/ 0 h 2366187"/>
              <a:gd name="connsiteX2" fmla="*/ 6090651 w 6090651"/>
              <a:gd name="connsiteY2" fmla="*/ 2366187 h 2366187"/>
              <a:gd name="connsiteX3" fmla="*/ 0 w 6090651"/>
              <a:gd name="connsiteY3" fmla="*/ 2366187 h 236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651" h="2366187">
                <a:moveTo>
                  <a:pt x="0" y="0"/>
                </a:moveTo>
                <a:lnTo>
                  <a:pt x="6090651" y="0"/>
                </a:lnTo>
                <a:lnTo>
                  <a:pt x="6090651" y="2366187"/>
                </a:lnTo>
                <a:lnTo>
                  <a:pt x="0" y="2366187"/>
                </a:lnTo>
                <a:close/>
              </a:path>
            </a:pathLst>
          </a:cu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2EC72D1-B52C-5D16-0C58-C880C13EC033}"/>
              </a:ext>
            </a:extLst>
          </p:cNvPr>
          <p:cNvGrpSpPr/>
          <p:nvPr/>
        </p:nvGrpSpPr>
        <p:grpSpPr>
          <a:xfrm>
            <a:off x="-4769177" y="3691054"/>
            <a:ext cx="3044283" cy="461665"/>
            <a:chOff x="6718239" y="3691054"/>
            <a:chExt cx="3044283" cy="46166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F4FD902-E326-68DB-45F7-AB4FA7D426FB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Ináncsi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6A41845-9B0E-1E31-4093-8C6297897F89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1DB9B-5443-900A-4C68-725EC3AE0B00}"/>
              </a:ext>
            </a:extLst>
          </p:cNvPr>
          <p:cNvGrpSpPr/>
          <p:nvPr/>
        </p:nvGrpSpPr>
        <p:grpSpPr>
          <a:xfrm>
            <a:off x="4449337" y="3691054"/>
            <a:ext cx="3044283" cy="464413"/>
            <a:chOff x="4449337" y="3691054"/>
            <a:chExt cx="3044283" cy="46441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4C8C6F-6770-A5AB-8163-039B080403A8}"/>
                </a:ext>
              </a:extLst>
            </p:cNvPr>
            <p:cNvSpPr txBox="1"/>
            <p:nvPr/>
          </p:nvSpPr>
          <p:spPr>
            <a:xfrm>
              <a:off x="4449337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Bartók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AA8F1D7-C46A-BB88-07BF-D8D8B63CE2B2}"/>
                </a:ext>
              </a:extLst>
            </p:cNvPr>
            <p:cNvCxnSpPr>
              <a:cxnSpLocks/>
            </p:cNvCxnSpPr>
            <p:nvPr/>
          </p:nvCxnSpPr>
          <p:spPr>
            <a:xfrm>
              <a:off x="4911969" y="4152718"/>
              <a:ext cx="2189517" cy="2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9CD9F5B2-A7A9-82CA-4AB1-8C43763C50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1279" y="227006"/>
            <a:ext cx="7261817" cy="32019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D88C842-E010-8E42-33BA-15E50B359C7D}"/>
              </a:ext>
            </a:extLst>
          </p:cNvPr>
          <p:cNvSpPr txBox="1"/>
          <p:nvPr/>
        </p:nvSpPr>
        <p:spPr>
          <a:xfrm>
            <a:off x="3985938" y="4348505"/>
            <a:ext cx="41583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Adatbázisok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CDC0B3-5EBA-1A98-6B36-BAC6335D061A}"/>
              </a:ext>
            </a:extLst>
          </p:cNvPr>
          <p:cNvSpPr txBox="1"/>
          <p:nvPr/>
        </p:nvSpPr>
        <p:spPr>
          <a:xfrm>
            <a:off x="3985938" y="4933280"/>
            <a:ext cx="41583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Bejelentlezési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metódus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D26B67-6257-F81B-B833-15E3475AC529}"/>
              </a:ext>
            </a:extLst>
          </p:cNvPr>
          <p:cNvSpPr txBox="1"/>
          <p:nvPr/>
        </p:nvSpPr>
        <p:spPr>
          <a:xfrm>
            <a:off x="3985938" y="5530133"/>
            <a:ext cx="41583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Fórum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oldal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C2C3B1-92E1-9223-7A0C-507547AA2F90}"/>
              </a:ext>
            </a:extLst>
          </p:cNvPr>
          <p:cNvSpPr txBox="1"/>
          <p:nvPr/>
        </p:nvSpPr>
        <p:spPr>
          <a:xfrm>
            <a:off x="-5600773" y="4331698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Híroldal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funkciói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2AC894-234E-D02D-B372-6140D8065EA1}"/>
              </a:ext>
            </a:extLst>
          </p:cNvPr>
          <p:cNvSpPr txBox="1"/>
          <p:nvPr/>
        </p:nvSpPr>
        <p:spPr>
          <a:xfrm>
            <a:off x="-5600773" y="4916473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Fórum</a:t>
            </a:r>
            <a:r>
              <a:rPr lang="en-US" sz="2500" b="1" dirty="0">
                <a:solidFill>
                  <a:schemeClr val="bg1"/>
                </a:solidFill>
              </a:rPr>
              <a:t> és </a:t>
            </a:r>
            <a:r>
              <a:rPr lang="en-US" sz="2500" b="1" dirty="0" err="1">
                <a:solidFill>
                  <a:schemeClr val="bg1"/>
                </a:solidFill>
              </a:rPr>
              <a:t>bejelentlezés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integrálása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EDEB156-1623-FE3A-882B-EC7FE705D3A2}"/>
              </a:ext>
            </a:extLst>
          </p:cNvPr>
          <p:cNvSpPr txBox="1"/>
          <p:nvPr/>
        </p:nvSpPr>
        <p:spPr>
          <a:xfrm>
            <a:off x="-5600773" y="5513326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Statisztikai</a:t>
            </a:r>
            <a:r>
              <a:rPr lang="en-US" sz="2500" b="1" dirty="0">
                <a:solidFill>
                  <a:schemeClr val="bg1"/>
                </a:solidFill>
              </a:rPr>
              <a:t> &amp; </a:t>
            </a:r>
            <a:r>
              <a:rPr lang="en-US" sz="2500" b="1" dirty="0" err="1">
                <a:solidFill>
                  <a:schemeClr val="bg1"/>
                </a:solidFill>
              </a:rPr>
              <a:t>Híroldal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stílusa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066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68559C-0838-B85E-F622-3F6D3686C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ECD424-723C-0F5A-09E4-045FE0CA69D6}"/>
              </a:ext>
            </a:extLst>
          </p:cNvPr>
          <p:cNvGrpSpPr/>
          <p:nvPr/>
        </p:nvGrpSpPr>
        <p:grpSpPr>
          <a:xfrm>
            <a:off x="2826214" y="429903"/>
            <a:ext cx="6539572" cy="830997"/>
            <a:chOff x="2701693" y="3477903"/>
            <a:chExt cx="6539572" cy="83099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D6642B6-31E5-F2E4-A537-ACD9A3D7687E}"/>
                </a:ext>
              </a:extLst>
            </p:cNvPr>
            <p:cNvSpPr txBox="1"/>
            <p:nvPr/>
          </p:nvSpPr>
          <p:spPr>
            <a:xfrm>
              <a:off x="2701693" y="3477903"/>
              <a:ext cx="65395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err="1">
                  <a:solidFill>
                    <a:schemeClr val="bg1"/>
                  </a:solidFill>
                </a:rPr>
                <a:t>Köszönjük</a:t>
              </a:r>
              <a:r>
                <a:rPr lang="en-US" sz="4800" b="1" dirty="0">
                  <a:solidFill>
                    <a:schemeClr val="bg1"/>
                  </a:solidFill>
                </a:rPr>
                <a:t> a </a:t>
              </a:r>
              <a:r>
                <a:rPr lang="en-US" sz="4800" b="1" dirty="0" err="1">
                  <a:solidFill>
                    <a:schemeClr val="bg1"/>
                  </a:solidFill>
                </a:rPr>
                <a:t>figyelmet</a:t>
              </a:r>
              <a:r>
                <a:rPr lang="en-US" sz="4800" b="1" dirty="0">
                  <a:solidFill>
                    <a:schemeClr val="bg1"/>
                  </a:solidFill>
                </a:rPr>
                <a:t>!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CC6503-84C2-84E8-8C54-4A0803E4F022}"/>
                </a:ext>
              </a:extLst>
            </p:cNvPr>
            <p:cNvCxnSpPr>
              <a:cxnSpLocks/>
            </p:cNvCxnSpPr>
            <p:nvPr/>
          </p:nvCxnSpPr>
          <p:spPr>
            <a:xfrm>
              <a:off x="2872679" y="4308900"/>
              <a:ext cx="61849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540CBB9-86CF-71F2-22F0-A165BD838244}"/>
              </a:ext>
            </a:extLst>
          </p:cNvPr>
          <p:cNvSpPr txBox="1"/>
          <p:nvPr/>
        </p:nvSpPr>
        <p:spPr>
          <a:xfrm>
            <a:off x="527564" y="3095584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W3Schools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D33052-D61A-CA2B-E334-DD3ABF6F6B90}"/>
              </a:ext>
            </a:extLst>
          </p:cNvPr>
          <p:cNvSpPr txBox="1"/>
          <p:nvPr/>
        </p:nvSpPr>
        <p:spPr>
          <a:xfrm>
            <a:off x="527564" y="3572638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StackOwerfloow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C2E522-5069-CF7F-0500-487ECD9E7DFF}"/>
              </a:ext>
            </a:extLst>
          </p:cNvPr>
          <p:cNvSpPr txBox="1"/>
          <p:nvPr/>
        </p:nvSpPr>
        <p:spPr>
          <a:xfrm>
            <a:off x="527564" y="4049692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Formula 1 </a:t>
            </a:r>
            <a:r>
              <a:rPr lang="en-US" sz="2500" b="1" dirty="0" err="1">
                <a:solidFill>
                  <a:schemeClr val="bg1"/>
                </a:solidFill>
              </a:rPr>
              <a:t>hivatalos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en-US" sz="2500" b="1" dirty="0" err="1">
                <a:solidFill>
                  <a:schemeClr val="bg1"/>
                </a:solidFill>
              </a:rPr>
              <a:t>weboldala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BE4645-6C60-AEC8-6E2D-D817C221CD22}"/>
              </a:ext>
            </a:extLst>
          </p:cNvPr>
          <p:cNvSpPr txBox="1"/>
          <p:nvPr/>
        </p:nvSpPr>
        <p:spPr>
          <a:xfrm>
            <a:off x="527564" y="4526746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Wikipedia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6A36CF6-E3F0-65D7-3EE6-15F3BF0D8921}"/>
              </a:ext>
            </a:extLst>
          </p:cNvPr>
          <p:cNvGrpSpPr/>
          <p:nvPr/>
        </p:nvGrpSpPr>
        <p:grpSpPr>
          <a:xfrm>
            <a:off x="1010503" y="2352644"/>
            <a:ext cx="3044283" cy="461665"/>
            <a:chOff x="6718239" y="3691054"/>
            <a:chExt cx="3044283" cy="46166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F7EE27-D32C-D979-622D-389E0FE4E982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</a:rPr>
                <a:t>Források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3B15308-92C3-7EF2-905D-670644608D96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40FED0F-AE4D-6756-DAE9-9E0C313D8863}"/>
              </a:ext>
            </a:extLst>
          </p:cNvPr>
          <p:cNvCxnSpPr>
            <a:cxnSpLocks/>
          </p:cNvCxnSpPr>
          <p:nvPr/>
        </p:nvCxnSpPr>
        <p:spPr>
          <a:xfrm flipV="1">
            <a:off x="6096000" y="2352644"/>
            <a:ext cx="0" cy="26511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5D433C4-FDE0-B9F6-58FC-54B974F5CE9F}"/>
              </a:ext>
            </a:extLst>
          </p:cNvPr>
          <p:cNvGrpSpPr/>
          <p:nvPr/>
        </p:nvGrpSpPr>
        <p:grpSpPr>
          <a:xfrm>
            <a:off x="6952801" y="2383109"/>
            <a:ext cx="4175386" cy="830997"/>
            <a:chOff x="6718239" y="3691054"/>
            <a:chExt cx="3044283" cy="83099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F665BF5-75BB-C50C-A7B6-ECB4F547CB5A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Az </a:t>
              </a:r>
              <a:r>
                <a:rPr lang="en-US" sz="2400" b="1" dirty="0" err="1">
                  <a:solidFill>
                    <a:schemeClr val="bg1"/>
                  </a:solidFill>
                </a:rPr>
                <a:t>oldal</a:t>
              </a:r>
              <a:r>
                <a:rPr lang="en-US" sz="2400" b="1" dirty="0">
                  <a:solidFill>
                    <a:schemeClr val="bg1"/>
                  </a:solidFill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</a:rPr>
                <a:t>elérési</a:t>
              </a:r>
              <a:r>
                <a:rPr lang="en-US" sz="2400" b="1" dirty="0">
                  <a:solidFill>
                    <a:schemeClr val="bg1"/>
                  </a:solidFill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</a:rPr>
                <a:t>útvonala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26CC220-4F09-A46E-45B2-2DD749C1D755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DBEACD3-628D-302B-012A-78541704AA36}"/>
              </a:ext>
            </a:extLst>
          </p:cNvPr>
          <p:cNvSpPr txBox="1"/>
          <p:nvPr/>
        </p:nvSpPr>
        <p:spPr>
          <a:xfrm>
            <a:off x="6952800" y="3095584"/>
            <a:ext cx="41753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</a:rPr>
              <a:t>f1statsandnews.com</a:t>
            </a:r>
          </a:p>
        </p:txBody>
      </p:sp>
    </p:spTree>
    <p:extLst>
      <p:ext uri="{BB962C8B-B14F-4D97-AF65-F5344CB8AC3E}">
        <p14:creationId xmlns:p14="http://schemas.microsoft.com/office/powerpoint/2010/main" val="2723028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7C218920-2F79-40A0-8E28-631BB577EF4C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561522" y="1156309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8508201" y="1156311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7034817" y="1156310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561433" y="1156310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4088049" y="1156309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561522" y="1156309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0942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000">
        <p159:morph option="byObject"/>
      </p:transition>
    </mc:Choice>
    <mc:Fallback xmlns="">
      <p:transition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294B4A60-F65D-4123-8752-3C2A4AE5BD50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011106" y="632531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7957785" y="632533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484401" y="632532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011017" y="632532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537633" y="632531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011106" y="632531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4094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000">
        <p159:morph option="byObject"/>
      </p:transition>
    </mc:Choice>
    <mc:Fallback xmlns="">
      <p:transition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5063E9FF-CA1B-4813-80B0-8D3939C71757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011106" y="632531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7957785" y="632533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484401" y="632532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011017" y="632532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537633" y="632531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011106" y="632531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27848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000">
        <p159:morph option="byObject"/>
      </p:transition>
    </mc:Choice>
    <mc:Fallback xmlns="">
      <p:transition advClick="0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06C53ABD-BE51-4F81-829A-B75CBDB0B81A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011106" y="632531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7957785" y="632533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484401" y="632532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011017" y="632532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537633" y="632531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011106" y="632531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365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000">
        <p159:morph option="byObject"/>
      </p:transition>
    </mc:Choice>
    <mc:Fallback xmlns="">
      <p:transition advClick="0" advTm="1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17A9F68D-8327-46A5-BFDD-093905B634A5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011106" y="632531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7957785" y="632533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484401" y="632532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011017" y="632532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537633" y="632531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011106" y="632531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31399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000">
        <p159:morph option="byObject"/>
      </p:transition>
    </mc:Choice>
    <mc:Fallback xmlns="">
      <p:transition advClick="0" advTm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52B8B8D2-7714-44C5-B6D5-7F26AA62818C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011106" y="632531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7957785" y="632533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rgbClr val="0783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484401" y="632532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rgbClr val="0783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011017" y="632532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rgbClr val="0783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537633" y="632531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rgbClr val="0783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011106" y="632531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rgbClr val="0783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642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500">
        <p159:morph option="byObject"/>
      </p:transition>
    </mc:Choice>
    <mc:Fallback xmlns="">
      <p:transition advClick="0" advTm="15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97DEF036-B4E1-3C0F-C302-F505B2C8D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CF8FD0BB-D6EB-1188-B9FE-1687A061E35B}"/>
              </a:ext>
            </a:extLst>
          </p:cNvPr>
          <p:cNvSpPr/>
          <p:nvPr/>
        </p:nvSpPr>
        <p:spPr>
          <a:xfrm>
            <a:off x="1135629" y="1097971"/>
            <a:ext cx="9920741" cy="937661"/>
          </a:xfrm>
          <a:custGeom>
            <a:avLst/>
            <a:gdLst/>
            <a:ahLst/>
            <a:cxnLst/>
            <a:rect l="l" t="t" r="r" b="b"/>
            <a:pathLst>
              <a:path w="6528494" h="617042">
                <a:moveTo>
                  <a:pt x="2285107" y="407641"/>
                </a:moveTo>
                <a:cubicBezTo>
                  <a:pt x="2222599" y="407938"/>
                  <a:pt x="2178843" y="413817"/>
                  <a:pt x="2153840" y="425277"/>
                </a:cubicBezTo>
                <a:cubicBezTo>
                  <a:pt x="2128837" y="436737"/>
                  <a:pt x="2116336" y="455266"/>
                  <a:pt x="2116336" y="480864"/>
                </a:cubicBezTo>
                <a:cubicBezTo>
                  <a:pt x="2116336" y="499319"/>
                  <a:pt x="2122066" y="513011"/>
                  <a:pt x="2133525" y="521941"/>
                </a:cubicBezTo>
                <a:cubicBezTo>
                  <a:pt x="2144985" y="530870"/>
                  <a:pt x="2159793" y="535335"/>
                  <a:pt x="2177950" y="535335"/>
                </a:cubicBezTo>
                <a:cubicBezTo>
                  <a:pt x="2200275" y="535335"/>
                  <a:pt x="2220887" y="529531"/>
                  <a:pt x="2239789" y="517922"/>
                </a:cubicBezTo>
                <a:cubicBezTo>
                  <a:pt x="2258690" y="506314"/>
                  <a:pt x="2273796" y="493068"/>
                  <a:pt x="2285107" y="478185"/>
                </a:cubicBezTo>
                <a:close/>
                <a:moveTo>
                  <a:pt x="3669770" y="337054"/>
                </a:moveTo>
                <a:lnTo>
                  <a:pt x="3664297" y="340445"/>
                </a:lnTo>
                <a:cubicBezTo>
                  <a:pt x="3644652" y="353690"/>
                  <a:pt x="3630215" y="367531"/>
                  <a:pt x="3620988" y="381968"/>
                </a:cubicBezTo>
                <a:cubicBezTo>
                  <a:pt x="3611761" y="396404"/>
                  <a:pt x="3607147" y="413445"/>
                  <a:pt x="3607147" y="433090"/>
                </a:cubicBezTo>
                <a:cubicBezTo>
                  <a:pt x="3607147" y="458093"/>
                  <a:pt x="3615928" y="478409"/>
                  <a:pt x="3633490" y="494035"/>
                </a:cubicBezTo>
                <a:cubicBezTo>
                  <a:pt x="3651051" y="509662"/>
                  <a:pt x="3677989" y="517476"/>
                  <a:pt x="3714303" y="517476"/>
                </a:cubicBezTo>
                <a:cubicBezTo>
                  <a:pt x="3740795" y="517476"/>
                  <a:pt x="3766096" y="511895"/>
                  <a:pt x="3790206" y="500733"/>
                </a:cubicBezTo>
                <a:lnTo>
                  <a:pt x="3805399" y="491831"/>
                </a:lnTo>
                <a:close/>
                <a:moveTo>
                  <a:pt x="5166419" y="248692"/>
                </a:moveTo>
                <a:cubicBezTo>
                  <a:pt x="5139035" y="248692"/>
                  <a:pt x="5116636" y="256431"/>
                  <a:pt x="5099223" y="271909"/>
                </a:cubicBezTo>
                <a:cubicBezTo>
                  <a:pt x="5081811" y="287388"/>
                  <a:pt x="5072211" y="309861"/>
                  <a:pt x="5070425" y="339329"/>
                </a:cubicBezTo>
                <a:lnTo>
                  <a:pt x="5259288" y="339329"/>
                </a:lnTo>
                <a:cubicBezTo>
                  <a:pt x="5258395" y="308968"/>
                  <a:pt x="5249391" y="286271"/>
                  <a:pt x="5232276" y="271240"/>
                </a:cubicBezTo>
                <a:cubicBezTo>
                  <a:pt x="5215161" y="256208"/>
                  <a:pt x="5193208" y="248692"/>
                  <a:pt x="5166419" y="248692"/>
                </a:cubicBezTo>
                <a:close/>
                <a:moveTo>
                  <a:pt x="5416302" y="173236"/>
                </a:moveTo>
                <a:lnTo>
                  <a:pt x="5536407" y="173236"/>
                </a:lnTo>
                <a:lnTo>
                  <a:pt x="5620346" y="480864"/>
                </a:lnTo>
                <a:lnTo>
                  <a:pt x="5704284" y="173236"/>
                </a:lnTo>
                <a:lnTo>
                  <a:pt x="5828407" y="173236"/>
                </a:lnTo>
                <a:lnTo>
                  <a:pt x="5914132" y="480418"/>
                </a:lnTo>
                <a:lnTo>
                  <a:pt x="5996732" y="173236"/>
                </a:lnTo>
                <a:lnTo>
                  <a:pt x="6108800" y="173236"/>
                </a:lnTo>
                <a:lnTo>
                  <a:pt x="5971728" y="609005"/>
                </a:lnTo>
                <a:lnTo>
                  <a:pt x="5850732" y="609005"/>
                </a:lnTo>
                <a:lnTo>
                  <a:pt x="5762774" y="295573"/>
                </a:lnTo>
                <a:lnTo>
                  <a:pt x="5673924" y="609005"/>
                </a:lnTo>
                <a:lnTo>
                  <a:pt x="5553373" y="609005"/>
                </a:lnTo>
                <a:close/>
                <a:moveTo>
                  <a:pt x="5166419" y="166539"/>
                </a:moveTo>
                <a:cubicBezTo>
                  <a:pt x="5231308" y="166539"/>
                  <a:pt x="5282580" y="185515"/>
                  <a:pt x="5320233" y="223466"/>
                </a:cubicBezTo>
                <a:cubicBezTo>
                  <a:pt x="5357887" y="261417"/>
                  <a:pt x="5376713" y="315516"/>
                  <a:pt x="5376713" y="385763"/>
                </a:cubicBezTo>
                <a:cubicBezTo>
                  <a:pt x="5376713" y="389335"/>
                  <a:pt x="5376565" y="394172"/>
                  <a:pt x="5376267" y="400274"/>
                </a:cubicBezTo>
                <a:cubicBezTo>
                  <a:pt x="5375969" y="406376"/>
                  <a:pt x="5375523" y="411064"/>
                  <a:pt x="5374928" y="414338"/>
                </a:cubicBezTo>
                <a:lnTo>
                  <a:pt x="5069086" y="414338"/>
                </a:lnTo>
                <a:cubicBezTo>
                  <a:pt x="5069681" y="434876"/>
                  <a:pt x="5073476" y="454075"/>
                  <a:pt x="5080471" y="471934"/>
                </a:cubicBezTo>
                <a:cubicBezTo>
                  <a:pt x="5087466" y="489794"/>
                  <a:pt x="5098554" y="504156"/>
                  <a:pt x="5113734" y="515020"/>
                </a:cubicBezTo>
                <a:cubicBezTo>
                  <a:pt x="5128915" y="525885"/>
                  <a:pt x="5148858" y="531317"/>
                  <a:pt x="5173563" y="531317"/>
                </a:cubicBezTo>
                <a:cubicBezTo>
                  <a:pt x="5199162" y="531317"/>
                  <a:pt x="5219700" y="525736"/>
                  <a:pt x="5235178" y="514574"/>
                </a:cubicBezTo>
                <a:cubicBezTo>
                  <a:pt x="5250656" y="503412"/>
                  <a:pt x="5258544" y="486817"/>
                  <a:pt x="5258842" y="464791"/>
                </a:cubicBezTo>
                <a:lnTo>
                  <a:pt x="5375374" y="464791"/>
                </a:lnTo>
                <a:cubicBezTo>
                  <a:pt x="5373886" y="498724"/>
                  <a:pt x="5364584" y="527001"/>
                  <a:pt x="5347469" y="549623"/>
                </a:cubicBezTo>
                <a:cubicBezTo>
                  <a:pt x="5330354" y="572245"/>
                  <a:pt x="5306988" y="589137"/>
                  <a:pt x="5277371" y="600299"/>
                </a:cubicBezTo>
                <a:cubicBezTo>
                  <a:pt x="5247754" y="611461"/>
                  <a:pt x="5213151" y="617042"/>
                  <a:pt x="5173563" y="617042"/>
                </a:cubicBezTo>
                <a:cubicBezTo>
                  <a:pt x="5125045" y="617042"/>
                  <a:pt x="5084266" y="608038"/>
                  <a:pt x="5051226" y="590030"/>
                </a:cubicBezTo>
                <a:cubicBezTo>
                  <a:pt x="5018187" y="572021"/>
                  <a:pt x="4993183" y="546051"/>
                  <a:pt x="4976217" y="512118"/>
                </a:cubicBezTo>
                <a:cubicBezTo>
                  <a:pt x="4959251" y="478185"/>
                  <a:pt x="4950767" y="437406"/>
                  <a:pt x="4950767" y="389781"/>
                </a:cubicBezTo>
                <a:cubicBezTo>
                  <a:pt x="4950767" y="343645"/>
                  <a:pt x="4959027" y="303907"/>
                  <a:pt x="4975547" y="270570"/>
                </a:cubicBezTo>
                <a:cubicBezTo>
                  <a:pt x="4992067" y="237232"/>
                  <a:pt x="5016326" y="211560"/>
                  <a:pt x="5048324" y="193551"/>
                </a:cubicBezTo>
                <a:cubicBezTo>
                  <a:pt x="5080322" y="175543"/>
                  <a:pt x="5119687" y="166539"/>
                  <a:pt x="5166419" y="166539"/>
                </a:cubicBezTo>
                <a:close/>
                <a:moveTo>
                  <a:pt x="2213669" y="166539"/>
                </a:moveTo>
                <a:cubicBezTo>
                  <a:pt x="2241351" y="166539"/>
                  <a:pt x="2266652" y="168846"/>
                  <a:pt x="2289572" y="173460"/>
                </a:cubicBezTo>
                <a:cubicBezTo>
                  <a:pt x="2312491" y="178073"/>
                  <a:pt x="2332360" y="186036"/>
                  <a:pt x="2349177" y="197346"/>
                </a:cubicBezTo>
                <a:cubicBezTo>
                  <a:pt x="2365995" y="208657"/>
                  <a:pt x="2379017" y="224061"/>
                  <a:pt x="2388245" y="243558"/>
                </a:cubicBezTo>
                <a:cubicBezTo>
                  <a:pt x="2397472" y="263054"/>
                  <a:pt x="2402086" y="287388"/>
                  <a:pt x="2402086" y="316558"/>
                </a:cubicBezTo>
                <a:lnTo>
                  <a:pt x="2402086" y="609005"/>
                </a:lnTo>
                <a:lnTo>
                  <a:pt x="2291358" y="609005"/>
                </a:lnTo>
                <a:lnTo>
                  <a:pt x="2287786" y="552302"/>
                </a:lnTo>
                <a:cubicBezTo>
                  <a:pt x="2269331" y="573435"/>
                  <a:pt x="2247900" y="589434"/>
                  <a:pt x="2223492" y="600299"/>
                </a:cubicBezTo>
                <a:cubicBezTo>
                  <a:pt x="2199084" y="611163"/>
                  <a:pt x="2170955" y="616595"/>
                  <a:pt x="2139106" y="616595"/>
                </a:cubicBezTo>
                <a:cubicBezTo>
                  <a:pt x="2114401" y="616595"/>
                  <a:pt x="2091333" y="611833"/>
                  <a:pt x="2069901" y="602308"/>
                </a:cubicBezTo>
                <a:cubicBezTo>
                  <a:pt x="2048470" y="592783"/>
                  <a:pt x="2031132" y="578421"/>
                  <a:pt x="2017886" y="559222"/>
                </a:cubicBezTo>
                <a:cubicBezTo>
                  <a:pt x="2004640" y="540023"/>
                  <a:pt x="1998017" y="515988"/>
                  <a:pt x="1998017" y="487115"/>
                </a:cubicBezTo>
                <a:cubicBezTo>
                  <a:pt x="1998017" y="446931"/>
                  <a:pt x="2010072" y="416645"/>
                  <a:pt x="2034183" y="396255"/>
                </a:cubicBezTo>
                <a:cubicBezTo>
                  <a:pt x="2058293" y="375866"/>
                  <a:pt x="2092002" y="362025"/>
                  <a:pt x="2135311" y="354732"/>
                </a:cubicBezTo>
                <a:cubicBezTo>
                  <a:pt x="2178620" y="347440"/>
                  <a:pt x="2228999" y="343198"/>
                  <a:pt x="2286446" y="342007"/>
                </a:cubicBezTo>
                <a:lnTo>
                  <a:pt x="2286446" y="318790"/>
                </a:lnTo>
                <a:cubicBezTo>
                  <a:pt x="2286446" y="290513"/>
                  <a:pt x="2279674" y="271165"/>
                  <a:pt x="2266131" y="260747"/>
                </a:cubicBezTo>
                <a:cubicBezTo>
                  <a:pt x="2252588" y="250329"/>
                  <a:pt x="2235100" y="245120"/>
                  <a:pt x="2213669" y="245120"/>
                </a:cubicBezTo>
                <a:cubicBezTo>
                  <a:pt x="2190154" y="245120"/>
                  <a:pt x="2170807" y="250701"/>
                  <a:pt x="2155626" y="261863"/>
                </a:cubicBezTo>
                <a:cubicBezTo>
                  <a:pt x="2140446" y="273026"/>
                  <a:pt x="2132856" y="291108"/>
                  <a:pt x="2132856" y="316111"/>
                </a:cubicBezTo>
                <a:lnTo>
                  <a:pt x="2022127" y="316111"/>
                </a:lnTo>
                <a:cubicBezTo>
                  <a:pt x="2022127" y="278904"/>
                  <a:pt x="2030239" y="249436"/>
                  <a:pt x="2046461" y="227707"/>
                </a:cubicBezTo>
                <a:cubicBezTo>
                  <a:pt x="2062683" y="205979"/>
                  <a:pt x="2085156" y="190352"/>
                  <a:pt x="2113880" y="180827"/>
                </a:cubicBezTo>
                <a:cubicBezTo>
                  <a:pt x="2142604" y="171302"/>
                  <a:pt x="2175867" y="166539"/>
                  <a:pt x="2213669" y="166539"/>
                </a:cubicBezTo>
                <a:close/>
                <a:moveTo>
                  <a:pt x="6334274" y="166093"/>
                </a:moveTo>
                <a:cubicBezTo>
                  <a:pt x="6356598" y="166093"/>
                  <a:pt x="6378476" y="168325"/>
                  <a:pt x="6399907" y="172790"/>
                </a:cubicBezTo>
                <a:cubicBezTo>
                  <a:pt x="6421338" y="177255"/>
                  <a:pt x="6440686" y="184771"/>
                  <a:pt x="6457950" y="195337"/>
                </a:cubicBezTo>
                <a:cubicBezTo>
                  <a:pt x="6475214" y="205904"/>
                  <a:pt x="6489055" y="220117"/>
                  <a:pt x="6499473" y="237977"/>
                </a:cubicBezTo>
                <a:cubicBezTo>
                  <a:pt x="6509890" y="255836"/>
                  <a:pt x="6515100" y="278160"/>
                  <a:pt x="6515100" y="304949"/>
                </a:cubicBezTo>
                <a:lnTo>
                  <a:pt x="6405265" y="304949"/>
                </a:lnTo>
                <a:cubicBezTo>
                  <a:pt x="6405264" y="282625"/>
                  <a:pt x="6398195" y="267147"/>
                  <a:pt x="6384057" y="258515"/>
                </a:cubicBezTo>
                <a:cubicBezTo>
                  <a:pt x="6369918" y="249883"/>
                  <a:pt x="6353324" y="245567"/>
                  <a:pt x="6334274" y="245567"/>
                </a:cubicBezTo>
                <a:cubicBezTo>
                  <a:pt x="6313735" y="245567"/>
                  <a:pt x="6297588" y="248543"/>
                  <a:pt x="6285830" y="254496"/>
                </a:cubicBezTo>
                <a:cubicBezTo>
                  <a:pt x="6274073" y="260450"/>
                  <a:pt x="6268194" y="270272"/>
                  <a:pt x="6268194" y="283964"/>
                </a:cubicBezTo>
                <a:cubicBezTo>
                  <a:pt x="6268194" y="292001"/>
                  <a:pt x="6271914" y="299071"/>
                  <a:pt x="6279356" y="305173"/>
                </a:cubicBezTo>
                <a:cubicBezTo>
                  <a:pt x="6286797" y="311274"/>
                  <a:pt x="6298704" y="316930"/>
                  <a:pt x="6315075" y="322139"/>
                </a:cubicBezTo>
                <a:cubicBezTo>
                  <a:pt x="6331446" y="327348"/>
                  <a:pt x="6353026" y="332929"/>
                  <a:pt x="6379816" y="338882"/>
                </a:cubicBezTo>
                <a:cubicBezTo>
                  <a:pt x="6408092" y="345431"/>
                  <a:pt x="6433394" y="353914"/>
                  <a:pt x="6455718" y="364332"/>
                </a:cubicBezTo>
                <a:cubicBezTo>
                  <a:pt x="6478042" y="374750"/>
                  <a:pt x="6495752" y="388740"/>
                  <a:pt x="6508850" y="406301"/>
                </a:cubicBezTo>
                <a:cubicBezTo>
                  <a:pt x="6521946" y="423863"/>
                  <a:pt x="6528494" y="446634"/>
                  <a:pt x="6528494" y="474613"/>
                </a:cubicBezTo>
                <a:cubicBezTo>
                  <a:pt x="6528494" y="500807"/>
                  <a:pt x="6523210" y="522983"/>
                  <a:pt x="6512644" y="541140"/>
                </a:cubicBezTo>
                <a:cubicBezTo>
                  <a:pt x="6502077" y="559297"/>
                  <a:pt x="6487938" y="573956"/>
                  <a:pt x="6470228" y="585118"/>
                </a:cubicBezTo>
                <a:cubicBezTo>
                  <a:pt x="6452518" y="596280"/>
                  <a:pt x="6432278" y="604392"/>
                  <a:pt x="6409506" y="609452"/>
                </a:cubicBezTo>
                <a:cubicBezTo>
                  <a:pt x="6386736" y="614512"/>
                  <a:pt x="6363146" y="617042"/>
                  <a:pt x="6338739" y="617042"/>
                </a:cubicBezTo>
                <a:cubicBezTo>
                  <a:pt x="6314628" y="617042"/>
                  <a:pt x="6290964" y="614809"/>
                  <a:pt x="6267748" y="610345"/>
                </a:cubicBezTo>
                <a:cubicBezTo>
                  <a:pt x="6244530" y="605880"/>
                  <a:pt x="6223546" y="598215"/>
                  <a:pt x="6204794" y="587351"/>
                </a:cubicBezTo>
                <a:cubicBezTo>
                  <a:pt x="6186040" y="576486"/>
                  <a:pt x="6171158" y="561678"/>
                  <a:pt x="6160145" y="542925"/>
                </a:cubicBezTo>
                <a:cubicBezTo>
                  <a:pt x="6149131" y="524173"/>
                  <a:pt x="6143625" y="500807"/>
                  <a:pt x="6143625" y="472827"/>
                </a:cubicBezTo>
                <a:lnTo>
                  <a:pt x="6253460" y="472827"/>
                </a:lnTo>
                <a:cubicBezTo>
                  <a:pt x="6253460" y="497235"/>
                  <a:pt x="6262018" y="514202"/>
                  <a:pt x="6279133" y="523727"/>
                </a:cubicBezTo>
                <a:cubicBezTo>
                  <a:pt x="6296248" y="533252"/>
                  <a:pt x="6316265" y="538014"/>
                  <a:pt x="6339186" y="538014"/>
                </a:cubicBezTo>
                <a:cubicBezTo>
                  <a:pt x="6361806" y="538014"/>
                  <a:pt x="6379368" y="534368"/>
                  <a:pt x="6391870" y="527075"/>
                </a:cubicBezTo>
                <a:cubicBezTo>
                  <a:pt x="6404372" y="519783"/>
                  <a:pt x="6410622" y="507504"/>
                  <a:pt x="6410623" y="490240"/>
                </a:cubicBezTo>
                <a:cubicBezTo>
                  <a:pt x="6410622" y="473869"/>
                  <a:pt x="6403255" y="461665"/>
                  <a:pt x="6388522" y="453629"/>
                </a:cubicBezTo>
                <a:cubicBezTo>
                  <a:pt x="6373788" y="445592"/>
                  <a:pt x="6347966" y="437406"/>
                  <a:pt x="6311057" y="429072"/>
                </a:cubicBezTo>
                <a:cubicBezTo>
                  <a:pt x="6280100" y="421631"/>
                  <a:pt x="6252492" y="412626"/>
                  <a:pt x="6228234" y="402060"/>
                </a:cubicBezTo>
                <a:cubicBezTo>
                  <a:pt x="6203975" y="391493"/>
                  <a:pt x="6185000" y="377354"/>
                  <a:pt x="6171307" y="359644"/>
                </a:cubicBezTo>
                <a:cubicBezTo>
                  <a:pt x="6157614" y="341933"/>
                  <a:pt x="6150768" y="318641"/>
                  <a:pt x="6150769" y="289769"/>
                </a:cubicBezTo>
                <a:cubicBezTo>
                  <a:pt x="6150768" y="267147"/>
                  <a:pt x="6155978" y="247948"/>
                  <a:pt x="6166396" y="232172"/>
                </a:cubicBezTo>
                <a:cubicBezTo>
                  <a:pt x="6176813" y="216397"/>
                  <a:pt x="6190728" y="203672"/>
                  <a:pt x="6208142" y="193998"/>
                </a:cubicBezTo>
                <a:cubicBezTo>
                  <a:pt x="6225554" y="184324"/>
                  <a:pt x="6245200" y="177255"/>
                  <a:pt x="6267078" y="172790"/>
                </a:cubicBezTo>
                <a:cubicBezTo>
                  <a:pt x="6288955" y="168325"/>
                  <a:pt x="6311354" y="166093"/>
                  <a:pt x="6334274" y="166093"/>
                </a:cubicBezTo>
                <a:close/>
                <a:moveTo>
                  <a:pt x="3010049" y="166093"/>
                </a:moveTo>
                <a:cubicBezTo>
                  <a:pt x="3032373" y="166093"/>
                  <a:pt x="3054250" y="168325"/>
                  <a:pt x="3075682" y="172790"/>
                </a:cubicBezTo>
                <a:cubicBezTo>
                  <a:pt x="3097113" y="177255"/>
                  <a:pt x="3116461" y="184771"/>
                  <a:pt x="3133725" y="195337"/>
                </a:cubicBezTo>
                <a:cubicBezTo>
                  <a:pt x="3150989" y="205904"/>
                  <a:pt x="3164830" y="220117"/>
                  <a:pt x="3175248" y="237977"/>
                </a:cubicBezTo>
                <a:cubicBezTo>
                  <a:pt x="3185666" y="255836"/>
                  <a:pt x="3190875" y="278160"/>
                  <a:pt x="3190875" y="304949"/>
                </a:cubicBezTo>
                <a:lnTo>
                  <a:pt x="3081040" y="304949"/>
                </a:lnTo>
                <a:cubicBezTo>
                  <a:pt x="3081040" y="282625"/>
                  <a:pt x="3073970" y="267147"/>
                  <a:pt x="3059832" y="258515"/>
                </a:cubicBezTo>
                <a:cubicBezTo>
                  <a:pt x="3045693" y="249883"/>
                  <a:pt x="3029099" y="245567"/>
                  <a:pt x="3010049" y="245567"/>
                </a:cubicBezTo>
                <a:cubicBezTo>
                  <a:pt x="2989510" y="245567"/>
                  <a:pt x="2973362" y="248543"/>
                  <a:pt x="2961605" y="254496"/>
                </a:cubicBezTo>
                <a:cubicBezTo>
                  <a:pt x="2949848" y="260450"/>
                  <a:pt x="2943969" y="270272"/>
                  <a:pt x="2943969" y="283964"/>
                </a:cubicBezTo>
                <a:cubicBezTo>
                  <a:pt x="2943969" y="292001"/>
                  <a:pt x="2947690" y="299071"/>
                  <a:pt x="2955131" y="305173"/>
                </a:cubicBezTo>
                <a:cubicBezTo>
                  <a:pt x="2962572" y="311274"/>
                  <a:pt x="2974479" y="316930"/>
                  <a:pt x="2990850" y="322139"/>
                </a:cubicBezTo>
                <a:cubicBezTo>
                  <a:pt x="3007221" y="327348"/>
                  <a:pt x="3028801" y="332929"/>
                  <a:pt x="3055590" y="338882"/>
                </a:cubicBezTo>
                <a:cubicBezTo>
                  <a:pt x="3083867" y="345431"/>
                  <a:pt x="3109168" y="353914"/>
                  <a:pt x="3131492" y="364332"/>
                </a:cubicBezTo>
                <a:cubicBezTo>
                  <a:pt x="3153816" y="374750"/>
                  <a:pt x="3171527" y="388740"/>
                  <a:pt x="3184624" y="406301"/>
                </a:cubicBezTo>
                <a:cubicBezTo>
                  <a:pt x="3197721" y="423863"/>
                  <a:pt x="3204269" y="446634"/>
                  <a:pt x="3204269" y="474613"/>
                </a:cubicBezTo>
                <a:cubicBezTo>
                  <a:pt x="3204269" y="500807"/>
                  <a:pt x="3198986" y="522983"/>
                  <a:pt x="3188419" y="541140"/>
                </a:cubicBezTo>
                <a:cubicBezTo>
                  <a:pt x="3177852" y="559297"/>
                  <a:pt x="3163714" y="573956"/>
                  <a:pt x="3146003" y="585118"/>
                </a:cubicBezTo>
                <a:cubicBezTo>
                  <a:pt x="3128292" y="596280"/>
                  <a:pt x="3108052" y="604392"/>
                  <a:pt x="3085281" y="609452"/>
                </a:cubicBezTo>
                <a:cubicBezTo>
                  <a:pt x="3062510" y="614512"/>
                  <a:pt x="3038921" y="617042"/>
                  <a:pt x="3014513" y="617042"/>
                </a:cubicBezTo>
                <a:cubicBezTo>
                  <a:pt x="2990403" y="617042"/>
                  <a:pt x="2966740" y="614809"/>
                  <a:pt x="2943522" y="610345"/>
                </a:cubicBezTo>
                <a:cubicBezTo>
                  <a:pt x="2920305" y="605880"/>
                  <a:pt x="2899320" y="598215"/>
                  <a:pt x="2880568" y="587351"/>
                </a:cubicBezTo>
                <a:cubicBezTo>
                  <a:pt x="2861816" y="576486"/>
                  <a:pt x="2846933" y="561678"/>
                  <a:pt x="2835920" y="542925"/>
                </a:cubicBezTo>
                <a:cubicBezTo>
                  <a:pt x="2824906" y="524173"/>
                  <a:pt x="2819400" y="500807"/>
                  <a:pt x="2819400" y="472827"/>
                </a:cubicBezTo>
                <a:lnTo>
                  <a:pt x="2929235" y="472827"/>
                </a:lnTo>
                <a:cubicBezTo>
                  <a:pt x="2929235" y="497235"/>
                  <a:pt x="2937792" y="514202"/>
                  <a:pt x="2954908" y="523727"/>
                </a:cubicBezTo>
                <a:cubicBezTo>
                  <a:pt x="2972023" y="533252"/>
                  <a:pt x="2992040" y="538014"/>
                  <a:pt x="3014960" y="538014"/>
                </a:cubicBezTo>
                <a:cubicBezTo>
                  <a:pt x="3037582" y="538014"/>
                  <a:pt x="3055143" y="534368"/>
                  <a:pt x="3067645" y="527075"/>
                </a:cubicBezTo>
                <a:cubicBezTo>
                  <a:pt x="3080147" y="519783"/>
                  <a:pt x="3086397" y="507504"/>
                  <a:pt x="3086397" y="490240"/>
                </a:cubicBezTo>
                <a:cubicBezTo>
                  <a:pt x="3086397" y="473869"/>
                  <a:pt x="3079030" y="461665"/>
                  <a:pt x="3064296" y="453629"/>
                </a:cubicBezTo>
                <a:cubicBezTo>
                  <a:pt x="3049562" y="445592"/>
                  <a:pt x="3023741" y="437406"/>
                  <a:pt x="2986831" y="429072"/>
                </a:cubicBezTo>
                <a:cubicBezTo>
                  <a:pt x="2955875" y="421631"/>
                  <a:pt x="2928267" y="412626"/>
                  <a:pt x="2904008" y="402060"/>
                </a:cubicBezTo>
                <a:cubicBezTo>
                  <a:pt x="2879750" y="391493"/>
                  <a:pt x="2860774" y="377354"/>
                  <a:pt x="2847082" y="359644"/>
                </a:cubicBezTo>
                <a:cubicBezTo>
                  <a:pt x="2833390" y="341933"/>
                  <a:pt x="2826543" y="318641"/>
                  <a:pt x="2826543" y="289769"/>
                </a:cubicBezTo>
                <a:cubicBezTo>
                  <a:pt x="2826543" y="267147"/>
                  <a:pt x="2831752" y="247948"/>
                  <a:pt x="2842170" y="232172"/>
                </a:cubicBezTo>
                <a:cubicBezTo>
                  <a:pt x="2852588" y="216397"/>
                  <a:pt x="2866504" y="203672"/>
                  <a:pt x="2883917" y="193998"/>
                </a:cubicBezTo>
                <a:cubicBezTo>
                  <a:pt x="2901330" y="184324"/>
                  <a:pt x="2920975" y="177255"/>
                  <a:pt x="2942853" y="172790"/>
                </a:cubicBezTo>
                <a:cubicBezTo>
                  <a:pt x="2964730" y="168325"/>
                  <a:pt x="2987129" y="166093"/>
                  <a:pt x="3010049" y="166093"/>
                </a:cubicBezTo>
                <a:close/>
                <a:moveTo>
                  <a:pt x="3728144" y="88851"/>
                </a:moveTo>
                <a:cubicBezTo>
                  <a:pt x="3711178" y="88851"/>
                  <a:pt x="3697634" y="93390"/>
                  <a:pt x="3687514" y="102469"/>
                </a:cubicBezTo>
                <a:cubicBezTo>
                  <a:pt x="3677394" y="111547"/>
                  <a:pt x="3672334" y="123825"/>
                  <a:pt x="3672334" y="139304"/>
                </a:cubicBezTo>
                <a:cubicBezTo>
                  <a:pt x="3672334" y="152996"/>
                  <a:pt x="3677319" y="168474"/>
                  <a:pt x="3687291" y="185738"/>
                </a:cubicBezTo>
                <a:cubicBezTo>
                  <a:pt x="3692277" y="194370"/>
                  <a:pt x="3698695" y="203821"/>
                  <a:pt x="3706546" y="214090"/>
                </a:cubicBezTo>
                <a:lnTo>
                  <a:pt x="3713323" y="222185"/>
                </a:lnTo>
                <a:lnTo>
                  <a:pt x="3729484" y="213420"/>
                </a:lnTo>
                <a:cubicBezTo>
                  <a:pt x="3745260" y="203597"/>
                  <a:pt x="3757910" y="192733"/>
                  <a:pt x="3767435" y="180827"/>
                </a:cubicBezTo>
                <a:cubicBezTo>
                  <a:pt x="3776960" y="168920"/>
                  <a:pt x="3781722" y="155079"/>
                  <a:pt x="3781722" y="139304"/>
                </a:cubicBezTo>
                <a:cubicBezTo>
                  <a:pt x="3781722" y="124421"/>
                  <a:pt x="3777034" y="112291"/>
                  <a:pt x="3767658" y="102915"/>
                </a:cubicBezTo>
                <a:cubicBezTo>
                  <a:pt x="3758282" y="93539"/>
                  <a:pt x="3745111" y="88851"/>
                  <a:pt x="3728144" y="88851"/>
                </a:cubicBezTo>
                <a:close/>
                <a:moveTo>
                  <a:pt x="2534394" y="70545"/>
                </a:moveTo>
                <a:lnTo>
                  <a:pt x="2652712" y="70545"/>
                </a:lnTo>
                <a:lnTo>
                  <a:pt x="2652712" y="173236"/>
                </a:lnTo>
                <a:lnTo>
                  <a:pt x="2747813" y="173236"/>
                </a:lnTo>
                <a:lnTo>
                  <a:pt x="2747813" y="264319"/>
                </a:lnTo>
                <a:lnTo>
                  <a:pt x="2652712" y="264319"/>
                </a:lnTo>
                <a:lnTo>
                  <a:pt x="2652712" y="450057"/>
                </a:lnTo>
                <a:cubicBezTo>
                  <a:pt x="2652712" y="472976"/>
                  <a:pt x="2655912" y="489943"/>
                  <a:pt x="2662312" y="500956"/>
                </a:cubicBezTo>
                <a:cubicBezTo>
                  <a:pt x="2668711" y="511969"/>
                  <a:pt x="2683222" y="517476"/>
                  <a:pt x="2705844" y="517476"/>
                </a:cubicBezTo>
                <a:lnTo>
                  <a:pt x="2747813" y="517476"/>
                </a:lnTo>
                <a:lnTo>
                  <a:pt x="2747813" y="609005"/>
                </a:lnTo>
                <a:lnTo>
                  <a:pt x="2701825" y="609005"/>
                </a:lnTo>
                <a:cubicBezTo>
                  <a:pt x="2657772" y="609005"/>
                  <a:pt x="2623616" y="603722"/>
                  <a:pt x="2599357" y="593155"/>
                </a:cubicBezTo>
                <a:cubicBezTo>
                  <a:pt x="2575098" y="582588"/>
                  <a:pt x="2558206" y="566217"/>
                  <a:pt x="2548681" y="544042"/>
                </a:cubicBezTo>
                <a:cubicBezTo>
                  <a:pt x="2539156" y="521866"/>
                  <a:pt x="2534394" y="492919"/>
                  <a:pt x="2534394" y="457200"/>
                </a:cubicBezTo>
                <a:lnTo>
                  <a:pt x="2534394" y="264319"/>
                </a:lnTo>
                <a:lnTo>
                  <a:pt x="2462063" y="264319"/>
                </a:lnTo>
                <a:lnTo>
                  <a:pt x="2462063" y="173236"/>
                </a:lnTo>
                <a:lnTo>
                  <a:pt x="2534394" y="173236"/>
                </a:lnTo>
                <a:close/>
                <a:moveTo>
                  <a:pt x="1715244" y="70545"/>
                </a:moveTo>
                <a:lnTo>
                  <a:pt x="1833562" y="70545"/>
                </a:lnTo>
                <a:lnTo>
                  <a:pt x="1833562" y="173236"/>
                </a:lnTo>
                <a:lnTo>
                  <a:pt x="1928664" y="173236"/>
                </a:lnTo>
                <a:lnTo>
                  <a:pt x="1928664" y="264319"/>
                </a:lnTo>
                <a:lnTo>
                  <a:pt x="1833562" y="264319"/>
                </a:lnTo>
                <a:lnTo>
                  <a:pt x="1833562" y="450057"/>
                </a:lnTo>
                <a:cubicBezTo>
                  <a:pt x="1833562" y="472976"/>
                  <a:pt x="1836762" y="489943"/>
                  <a:pt x="1843162" y="500956"/>
                </a:cubicBezTo>
                <a:cubicBezTo>
                  <a:pt x="1849561" y="511969"/>
                  <a:pt x="1864072" y="517476"/>
                  <a:pt x="1886694" y="517476"/>
                </a:cubicBezTo>
                <a:lnTo>
                  <a:pt x="1928664" y="517476"/>
                </a:lnTo>
                <a:lnTo>
                  <a:pt x="1928664" y="609005"/>
                </a:lnTo>
                <a:lnTo>
                  <a:pt x="1882676" y="609005"/>
                </a:lnTo>
                <a:cubicBezTo>
                  <a:pt x="1838622" y="609005"/>
                  <a:pt x="1804466" y="603722"/>
                  <a:pt x="1780207" y="593155"/>
                </a:cubicBezTo>
                <a:cubicBezTo>
                  <a:pt x="1755948" y="582588"/>
                  <a:pt x="1739056" y="566217"/>
                  <a:pt x="1729531" y="544042"/>
                </a:cubicBezTo>
                <a:cubicBezTo>
                  <a:pt x="1720006" y="521866"/>
                  <a:pt x="1715244" y="492919"/>
                  <a:pt x="1715244" y="457200"/>
                </a:cubicBezTo>
                <a:lnTo>
                  <a:pt x="1715244" y="264319"/>
                </a:lnTo>
                <a:lnTo>
                  <a:pt x="1642913" y="264319"/>
                </a:lnTo>
                <a:lnTo>
                  <a:pt x="1642913" y="173236"/>
                </a:lnTo>
                <a:lnTo>
                  <a:pt x="1715244" y="173236"/>
                </a:lnTo>
                <a:close/>
                <a:moveTo>
                  <a:pt x="660499" y="23218"/>
                </a:moveTo>
                <a:lnTo>
                  <a:pt x="773013" y="23218"/>
                </a:lnTo>
                <a:lnTo>
                  <a:pt x="773013" y="609005"/>
                </a:lnTo>
                <a:lnTo>
                  <a:pt x="648444" y="609005"/>
                </a:lnTo>
                <a:lnTo>
                  <a:pt x="648444" y="162074"/>
                </a:lnTo>
                <a:cubicBezTo>
                  <a:pt x="638919" y="173087"/>
                  <a:pt x="627161" y="183580"/>
                  <a:pt x="613172" y="193551"/>
                </a:cubicBezTo>
                <a:cubicBezTo>
                  <a:pt x="599182" y="203523"/>
                  <a:pt x="582290" y="212304"/>
                  <a:pt x="562496" y="219894"/>
                </a:cubicBezTo>
                <a:cubicBezTo>
                  <a:pt x="542702" y="227484"/>
                  <a:pt x="519261" y="233214"/>
                  <a:pt x="492174" y="237084"/>
                </a:cubicBezTo>
                <a:lnTo>
                  <a:pt x="492174" y="127248"/>
                </a:lnTo>
                <a:cubicBezTo>
                  <a:pt x="519559" y="121295"/>
                  <a:pt x="543595" y="113259"/>
                  <a:pt x="564282" y="103138"/>
                </a:cubicBezTo>
                <a:cubicBezTo>
                  <a:pt x="584969" y="93018"/>
                  <a:pt x="603126" y="81186"/>
                  <a:pt x="618753" y="67643"/>
                </a:cubicBezTo>
                <a:cubicBezTo>
                  <a:pt x="634380" y="54099"/>
                  <a:pt x="648295" y="39291"/>
                  <a:pt x="660499" y="23218"/>
                </a:cubicBezTo>
                <a:close/>
                <a:moveTo>
                  <a:pt x="4324350" y="8037"/>
                </a:moveTo>
                <a:lnTo>
                  <a:pt x="4447133" y="8037"/>
                </a:lnTo>
                <a:lnTo>
                  <a:pt x="4723507" y="412999"/>
                </a:lnTo>
                <a:lnTo>
                  <a:pt x="4723507" y="8037"/>
                </a:lnTo>
                <a:lnTo>
                  <a:pt x="4841825" y="8037"/>
                </a:lnTo>
                <a:lnTo>
                  <a:pt x="4841825" y="609005"/>
                </a:lnTo>
                <a:lnTo>
                  <a:pt x="4718596" y="609005"/>
                </a:lnTo>
                <a:lnTo>
                  <a:pt x="4441775" y="201365"/>
                </a:lnTo>
                <a:lnTo>
                  <a:pt x="4441775" y="609005"/>
                </a:lnTo>
                <a:lnTo>
                  <a:pt x="4324350" y="609005"/>
                </a:lnTo>
                <a:close/>
                <a:moveTo>
                  <a:pt x="0" y="8037"/>
                </a:moveTo>
                <a:lnTo>
                  <a:pt x="392906" y="8037"/>
                </a:lnTo>
                <a:lnTo>
                  <a:pt x="392906" y="112068"/>
                </a:lnTo>
                <a:lnTo>
                  <a:pt x="125462" y="112068"/>
                </a:lnTo>
                <a:lnTo>
                  <a:pt x="125462" y="252711"/>
                </a:lnTo>
                <a:lnTo>
                  <a:pt x="365224" y="252711"/>
                </a:lnTo>
                <a:lnTo>
                  <a:pt x="365224" y="352277"/>
                </a:lnTo>
                <a:lnTo>
                  <a:pt x="125462" y="352277"/>
                </a:lnTo>
                <a:lnTo>
                  <a:pt x="125462" y="609005"/>
                </a:lnTo>
                <a:lnTo>
                  <a:pt x="0" y="609005"/>
                </a:lnTo>
                <a:close/>
                <a:moveTo>
                  <a:pt x="1359396" y="447"/>
                </a:moveTo>
                <a:cubicBezTo>
                  <a:pt x="1400472" y="447"/>
                  <a:pt x="1438200" y="6698"/>
                  <a:pt x="1472580" y="19199"/>
                </a:cubicBezTo>
                <a:cubicBezTo>
                  <a:pt x="1506959" y="31701"/>
                  <a:pt x="1534418" y="50751"/>
                  <a:pt x="1554956" y="76349"/>
                </a:cubicBezTo>
                <a:cubicBezTo>
                  <a:pt x="1575494" y="101948"/>
                  <a:pt x="1585763" y="134541"/>
                  <a:pt x="1585763" y="174129"/>
                </a:cubicBezTo>
                <a:lnTo>
                  <a:pt x="1457176" y="174129"/>
                </a:lnTo>
                <a:cubicBezTo>
                  <a:pt x="1457474" y="148531"/>
                  <a:pt x="1447949" y="129406"/>
                  <a:pt x="1428601" y="116756"/>
                </a:cubicBezTo>
                <a:cubicBezTo>
                  <a:pt x="1409253" y="104106"/>
                  <a:pt x="1386036" y="97780"/>
                  <a:pt x="1358949" y="97780"/>
                </a:cubicBezTo>
                <a:cubicBezTo>
                  <a:pt x="1332160" y="97780"/>
                  <a:pt x="1309985" y="102766"/>
                  <a:pt x="1292423" y="112738"/>
                </a:cubicBezTo>
                <a:cubicBezTo>
                  <a:pt x="1274861" y="122709"/>
                  <a:pt x="1266081" y="138113"/>
                  <a:pt x="1266081" y="158949"/>
                </a:cubicBezTo>
                <a:cubicBezTo>
                  <a:pt x="1266081" y="170855"/>
                  <a:pt x="1269801" y="181347"/>
                  <a:pt x="1277243" y="190426"/>
                </a:cubicBezTo>
                <a:cubicBezTo>
                  <a:pt x="1284684" y="199504"/>
                  <a:pt x="1298451" y="208360"/>
                  <a:pt x="1318543" y="216992"/>
                </a:cubicBezTo>
                <a:cubicBezTo>
                  <a:pt x="1338634" y="225624"/>
                  <a:pt x="1367730" y="235446"/>
                  <a:pt x="1405830" y="246460"/>
                </a:cubicBezTo>
                <a:cubicBezTo>
                  <a:pt x="1451372" y="259854"/>
                  <a:pt x="1488727" y="273919"/>
                  <a:pt x="1517898" y="288653"/>
                </a:cubicBezTo>
                <a:cubicBezTo>
                  <a:pt x="1547068" y="303387"/>
                  <a:pt x="1568723" y="322437"/>
                  <a:pt x="1582861" y="345803"/>
                </a:cubicBezTo>
                <a:cubicBezTo>
                  <a:pt x="1597000" y="369169"/>
                  <a:pt x="1604069" y="399902"/>
                  <a:pt x="1604069" y="438002"/>
                </a:cubicBezTo>
                <a:cubicBezTo>
                  <a:pt x="1604069" y="480567"/>
                  <a:pt x="1593651" y="514946"/>
                  <a:pt x="1572815" y="541140"/>
                </a:cubicBezTo>
                <a:cubicBezTo>
                  <a:pt x="1551979" y="567333"/>
                  <a:pt x="1523628" y="586532"/>
                  <a:pt x="1487760" y="598736"/>
                </a:cubicBezTo>
                <a:cubicBezTo>
                  <a:pt x="1451893" y="610940"/>
                  <a:pt x="1411337" y="617042"/>
                  <a:pt x="1366093" y="617042"/>
                </a:cubicBezTo>
                <a:cubicBezTo>
                  <a:pt x="1320552" y="617042"/>
                  <a:pt x="1279550" y="610568"/>
                  <a:pt x="1243087" y="597620"/>
                </a:cubicBezTo>
                <a:cubicBezTo>
                  <a:pt x="1206624" y="584672"/>
                  <a:pt x="1177677" y="564059"/>
                  <a:pt x="1156245" y="535782"/>
                </a:cubicBezTo>
                <a:cubicBezTo>
                  <a:pt x="1134814" y="507504"/>
                  <a:pt x="1124099" y="470595"/>
                  <a:pt x="1124099" y="425054"/>
                </a:cubicBezTo>
                <a:lnTo>
                  <a:pt x="1252686" y="425054"/>
                </a:lnTo>
                <a:cubicBezTo>
                  <a:pt x="1253281" y="448271"/>
                  <a:pt x="1258639" y="466502"/>
                  <a:pt x="1268760" y="479748"/>
                </a:cubicBezTo>
                <a:cubicBezTo>
                  <a:pt x="1278880" y="492994"/>
                  <a:pt x="1292498" y="502444"/>
                  <a:pt x="1309613" y="508100"/>
                </a:cubicBezTo>
                <a:cubicBezTo>
                  <a:pt x="1326728" y="513755"/>
                  <a:pt x="1346299" y="516583"/>
                  <a:pt x="1368326" y="516583"/>
                </a:cubicBezTo>
                <a:cubicBezTo>
                  <a:pt x="1389459" y="516583"/>
                  <a:pt x="1408063" y="514053"/>
                  <a:pt x="1424136" y="508993"/>
                </a:cubicBezTo>
                <a:cubicBezTo>
                  <a:pt x="1440210" y="503933"/>
                  <a:pt x="1452785" y="496119"/>
                  <a:pt x="1461864" y="485552"/>
                </a:cubicBezTo>
                <a:cubicBezTo>
                  <a:pt x="1470943" y="474985"/>
                  <a:pt x="1475482" y="461517"/>
                  <a:pt x="1475482" y="445145"/>
                </a:cubicBezTo>
                <a:cubicBezTo>
                  <a:pt x="1475482" y="429370"/>
                  <a:pt x="1471612" y="416347"/>
                  <a:pt x="1463873" y="406078"/>
                </a:cubicBezTo>
                <a:cubicBezTo>
                  <a:pt x="1456134" y="395809"/>
                  <a:pt x="1442442" y="386433"/>
                  <a:pt x="1422797" y="377949"/>
                </a:cubicBezTo>
                <a:cubicBezTo>
                  <a:pt x="1403151" y="369466"/>
                  <a:pt x="1375618" y="360313"/>
                  <a:pt x="1340197" y="350491"/>
                </a:cubicBezTo>
                <a:cubicBezTo>
                  <a:pt x="1298823" y="338584"/>
                  <a:pt x="1263030" y="325488"/>
                  <a:pt x="1232818" y="311200"/>
                </a:cubicBezTo>
                <a:cubicBezTo>
                  <a:pt x="1202606" y="296913"/>
                  <a:pt x="1179239" y="278458"/>
                  <a:pt x="1162719" y="255836"/>
                </a:cubicBezTo>
                <a:cubicBezTo>
                  <a:pt x="1146199" y="233214"/>
                  <a:pt x="1137940" y="203746"/>
                  <a:pt x="1137940" y="167432"/>
                </a:cubicBezTo>
                <a:cubicBezTo>
                  <a:pt x="1137940" y="128439"/>
                  <a:pt x="1147390" y="96664"/>
                  <a:pt x="1166291" y="72108"/>
                </a:cubicBezTo>
                <a:cubicBezTo>
                  <a:pt x="1185193" y="47551"/>
                  <a:pt x="1211312" y="29468"/>
                  <a:pt x="1244649" y="17860"/>
                </a:cubicBezTo>
                <a:cubicBezTo>
                  <a:pt x="1277987" y="6251"/>
                  <a:pt x="1316236" y="447"/>
                  <a:pt x="1359396" y="447"/>
                </a:cubicBezTo>
                <a:close/>
                <a:moveTo>
                  <a:pt x="3727251" y="0"/>
                </a:moveTo>
                <a:cubicBezTo>
                  <a:pt x="3762375" y="0"/>
                  <a:pt x="3791471" y="6102"/>
                  <a:pt x="3814539" y="18306"/>
                </a:cubicBezTo>
                <a:cubicBezTo>
                  <a:pt x="3837607" y="30510"/>
                  <a:pt x="3854872" y="46807"/>
                  <a:pt x="3866331" y="67196"/>
                </a:cubicBezTo>
                <a:cubicBezTo>
                  <a:pt x="3877791" y="87586"/>
                  <a:pt x="3883521" y="110282"/>
                  <a:pt x="3883521" y="135285"/>
                </a:cubicBezTo>
                <a:cubicBezTo>
                  <a:pt x="3883521" y="163562"/>
                  <a:pt x="3877047" y="187598"/>
                  <a:pt x="3864099" y="207392"/>
                </a:cubicBezTo>
                <a:cubicBezTo>
                  <a:pt x="3851151" y="227187"/>
                  <a:pt x="3834482" y="244153"/>
                  <a:pt x="3814093" y="258292"/>
                </a:cubicBezTo>
                <a:cubicBezTo>
                  <a:pt x="3803898" y="265361"/>
                  <a:pt x="3793461" y="272114"/>
                  <a:pt x="3782783" y="278551"/>
                </a:cubicBezTo>
                <a:lnTo>
                  <a:pt x="3768835" y="286368"/>
                </a:lnTo>
                <a:lnTo>
                  <a:pt x="3877137" y="409060"/>
                </a:lnTo>
                <a:lnTo>
                  <a:pt x="3883298" y="395362"/>
                </a:lnTo>
                <a:cubicBezTo>
                  <a:pt x="3891781" y="371103"/>
                  <a:pt x="3896022" y="341561"/>
                  <a:pt x="3896022" y="306735"/>
                </a:cubicBezTo>
                <a:lnTo>
                  <a:pt x="4016573" y="306735"/>
                </a:lnTo>
                <a:cubicBezTo>
                  <a:pt x="4016573" y="340966"/>
                  <a:pt x="4012555" y="372071"/>
                  <a:pt x="4004518" y="400050"/>
                </a:cubicBezTo>
                <a:cubicBezTo>
                  <a:pt x="3996481" y="428030"/>
                  <a:pt x="3985245" y="453182"/>
                  <a:pt x="3970809" y="475506"/>
                </a:cubicBezTo>
                <a:lnTo>
                  <a:pt x="3954845" y="497093"/>
                </a:lnTo>
                <a:lnTo>
                  <a:pt x="4053631" y="609005"/>
                </a:lnTo>
                <a:lnTo>
                  <a:pt x="3908078" y="609005"/>
                </a:lnTo>
                <a:lnTo>
                  <a:pt x="3874487" y="570672"/>
                </a:lnTo>
                <a:lnTo>
                  <a:pt x="3872861" y="571780"/>
                </a:lnTo>
                <a:cubicBezTo>
                  <a:pt x="3856378" y="581788"/>
                  <a:pt x="3839021" y="589955"/>
                  <a:pt x="3820790" y="596280"/>
                </a:cubicBezTo>
                <a:cubicBezTo>
                  <a:pt x="3784327" y="608931"/>
                  <a:pt x="3744664" y="615256"/>
                  <a:pt x="3701802" y="615256"/>
                </a:cubicBezTo>
                <a:cubicBezTo>
                  <a:pt x="3661618" y="615256"/>
                  <a:pt x="3625080" y="608559"/>
                  <a:pt x="3592190" y="595164"/>
                </a:cubicBezTo>
                <a:cubicBezTo>
                  <a:pt x="3559299" y="581770"/>
                  <a:pt x="3533031" y="562199"/>
                  <a:pt x="3513386" y="536451"/>
                </a:cubicBezTo>
                <a:cubicBezTo>
                  <a:pt x="3493740" y="510704"/>
                  <a:pt x="3483918" y="479376"/>
                  <a:pt x="3483918" y="442467"/>
                </a:cubicBezTo>
                <a:cubicBezTo>
                  <a:pt x="3483918" y="405557"/>
                  <a:pt x="3492698" y="374750"/>
                  <a:pt x="3510260" y="350044"/>
                </a:cubicBezTo>
                <a:cubicBezTo>
                  <a:pt x="3527822" y="325339"/>
                  <a:pt x="3550592" y="304577"/>
                  <a:pt x="3578572" y="287760"/>
                </a:cubicBezTo>
                <a:lnTo>
                  <a:pt x="3614549" y="267622"/>
                </a:lnTo>
                <a:lnTo>
                  <a:pt x="3581698" y="222573"/>
                </a:lnTo>
                <a:cubicBezTo>
                  <a:pt x="3565922" y="195337"/>
                  <a:pt x="3558034" y="166837"/>
                  <a:pt x="3558034" y="137071"/>
                </a:cubicBezTo>
                <a:cubicBezTo>
                  <a:pt x="3558034" y="110877"/>
                  <a:pt x="3564657" y="87437"/>
                  <a:pt x="3577903" y="66750"/>
                </a:cubicBezTo>
                <a:cubicBezTo>
                  <a:pt x="3591148" y="46063"/>
                  <a:pt x="3610346" y="29766"/>
                  <a:pt x="3635499" y="17860"/>
                </a:cubicBezTo>
                <a:cubicBezTo>
                  <a:pt x="3660651" y="5954"/>
                  <a:pt x="3691235" y="0"/>
                  <a:pt x="3727251" y="0"/>
                </a:cubicBezTo>
                <a:close/>
              </a:path>
            </a:pathLst>
          </a:custGeom>
          <a:gradFill>
            <a:gsLst>
              <a:gs pos="50000">
                <a:schemeClr val="bg1">
                  <a:lumMod val="85000"/>
                  <a:alpha val="50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bg1"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D421DD-A5AA-8C24-A87F-38BAA877D353}"/>
              </a:ext>
            </a:extLst>
          </p:cNvPr>
          <p:cNvSpPr/>
          <p:nvPr/>
        </p:nvSpPr>
        <p:spPr>
          <a:xfrm>
            <a:off x="0" y="-685800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47A354-F46E-3478-4AD5-0D1573D18BFA}"/>
              </a:ext>
            </a:extLst>
          </p:cNvPr>
          <p:cNvSpPr txBox="1"/>
          <p:nvPr/>
        </p:nvSpPr>
        <p:spPr>
          <a:xfrm>
            <a:off x="601431" y="-6411444"/>
            <a:ext cx="10989138" cy="1221688"/>
          </a:xfrm>
          <a:custGeom>
            <a:avLst/>
            <a:gdLst/>
            <a:ahLst/>
            <a:cxnLst/>
            <a:rect l="l" t="t" r="r" b="b"/>
            <a:pathLst>
              <a:path w="7788818" h="865901">
                <a:moveTo>
                  <a:pt x="7658435" y="463307"/>
                </a:moveTo>
                <a:cubicBezTo>
                  <a:pt x="7588764" y="463638"/>
                  <a:pt x="7539996" y="470191"/>
                  <a:pt x="7512128" y="482964"/>
                </a:cubicBezTo>
                <a:cubicBezTo>
                  <a:pt x="7484260" y="495736"/>
                  <a:pt x="7470326" y="516389"/>
                  <a:pt x="7470326" y="544920"/>
                </a:cubicBezTo>
                <a:cubicBezTo>
                  <a:pt x="7470326" y="565490"/>
                  <a:pt x="7476712" y="580751"/>
                  <a:pt x="7489484" y="590704"/>
                </a:cubicBezTo>
                <a:cubicBezTo>
                  <a:pt x="7502257" y="600656"/>
                  <a:pt x="7518762" y="605633"/>
                  <a:pt x="7539000" y="605633"/>
                </a:cubicBezTo>
                <a:cubicBezTo>
                  <a:pt x="7563882" y="605633"/>
                  <a:pt x="7586856" y="599163"/>
                  <a:pt x="7607924" y="586225"/>
                </a:cubicBezTo>
                <a:cubicBezTo>
                  <a:pt x="7628990" y="573286"/>
                  <a:pt x="7645828" y="558523"/>
                  <a:pt x="7658435" y="541934"/>
                </a:cubicBezTo>
                <a:close/>
                <a:moveTo>
                  <a:pt x="6820235" y="463307"/>
                </a:moveTo>
                <a:cubicBezTo>
                  <a:pt x="6750564" y="463638"/>
                  <a:pt x="6701796" y="470191"/>
                  <a:pt x="6673928" y="482964"/>
                </a:cubicBezTo>
                <a:cubicBezTo>
                  <a:pt x="6646060" y="495736"/>
                  <a:pt x="6632126" y="516389"/>
                  <a:pt x="6632126" y="544920"/>
                </a:cubicBezTo>
                <a:cubicBezTo>
                  <a:pt x="6632126" y="565490"/>
                  <a:pt x="6638512" y="580751"/>
                  <a:pt x="6651284" y="590704"/>
                </a:cubicBezTo>
                <a:cubicBezTo>
                  <a:pt x="6664058" y="600656"/>
                  <a:pt x="6680562" y="605633"/>
                  <a:pt x="6700800" y="605633"/>
                </a:cubicBezTo>
                <a:cubicBezTo>
                  <a:pt x="6725682" y="605633"/>
                  <a:pt x="6748657" y="599163"/>
                  <a:pt x="6769724" y="586225"/>
                </a:cubicBezTo>
                <a:cubicBezTo>
                  <a:pt x="6790790" y="573286"/>
                  <a:pt x="6807628" y="558523"/>
                  <a:pt x="6820235" y="541934"/>
                </a:cubicBezTo>
                <a:close/>
                <a:moveTo>
                  <a:pt x="3943685" y="463307"/>
                </a:moveTo>
                <a:cubicBezTo>
                  <a:pt x="3874015" y="463638"/>
                  <a:pt x="3825245" y="470191"/>
                  <a:pt x="3797377" y="482964"/>
                </a:cubicBezTo>
                <a:cubicBezTo>
                  <a:pt x="3769509" y="495736"/>
                  <a:pt x="3755575" y="516389"/>
                  <a:pt x="3755575" y="544920"/>
                </a:cubicBezTo>
                <a:cubicBezTo>
                  <a:pt x="3755575" y="565490"/>
                  <a:pt x="3761962" y="580751"/>
                  <a:pt x="3774735" y="590704"/>
                </a:cubicBezTo>
                <a:cubicBezTo>
                  <a:pt x="3787508" y="600656"/>
                  <a:pt x="3804013" y="605633"/>
                  <a:pt x="3824250" y="605633"/>
                </a:cubicBezTo>
                <a:cubicBezTo>
                  <a:pt x="3849132" y="605633"/>
                  <a:pt x="3872107" y="599163"/>
                  <a:pt x="3893174" y="586225"/>
                </a:cubicBezTo>
                <a:cubicBezTo>
                  <a:pt x="3914241" y="573286"/>
                  <a:pt x="3931078" y="558523"/>
                  <a:pt x="3943685" y="541934"/>
                </a:cubicBezTo>
                <a:close/>
                <a:moveTo>
                  <a:pt x="2383138" y="295103"/>
                </a:moveTo>
                <a:cubicBezTo>
                  <a:pt x="2354938" y="295103"/>
                  <a:pt x="2332793" y="301904"/>
                  <a:pt x="2316703" y="315506"/>
                </a:cubicBezTo>
                <a:cubicBezTo>
                  <a:pt x="2300612" y="329109"/>
                  <a:pt x="2289249" y="347356"/>
                  <a:pt x="2282614" y="370247"/>
                </a:cubicBezTo>
                <a:cubicBezTo>
                  <a:pt x="2275979" y="393139"/>
                  <a:pt x="2272661" y="418519"/>
                  <a:pt x="2272661" y="446387"/>
                </a:cubicBezTo>
                <a:cubicBezTo>
                  <a:pt x="2272661" y="473591"/>
                  <a:pt x="2275979" y="498473"/>
                  <a:pt x="2282614" y="521033"/>
                </a:cubicBezTo>
                <a:cubicBezTo>
                  <a:pt x="2289249" y="543593"/>
                  <a:pt x="2300612" y="561591"/>
                  <a:pt x="2316703" y="575028"/>
                </a:cubicBezTo>
                <a:cubicBezTo>
                  <a:pt x="2332793" y="588464"/>
                  <a:pt x="2354938" y="595182"/>
                  <a:pt x="2383138" y="595182"/>
                </a:cubicBezTo>
                <a:cubicBezTo>
                  <a:pt x="2412002" y="595182"/>
                  <a:pt x="2434644" y="588464"/>
                  <a:pt x="2451066" y="575028"/>
                </a:cubicBezTo>
                <a:cubicBezTo>
                  <a:pt x="2467489" y="561591"/>
                  <a:pt x="2479100" y="543593"/>
                  <a:pt x="2485901" y="521033"/>
                </a:cubicBezTo>
                <a:cubicBezTo>
                  <a:pt x="2492703" y="498473"/>
                  <a:pt x="2496103" y="473591"/>
                  <a:pt x="2496103" y="446387"/>
                </a:cubicBezTo>
                <a:cubicBezTo>
                  <a:pt x="2496103" y="418519"/>
                  <a:pt x="2492703" y="393139"/>
                  <a:pt x="2485901" y="370247"/>
                </a:cubicBezTo>
                <a:cubicBezTo>
                  <a:pt x="2479100" y="347356"/>
                  <a:pt x="2467489" y="329109"/>
                  <a:pt x="2451066" y="315506"/>
                </a:cubicBezTo>
                <a:cubicBezTo>
                  <a:pt x="2434644" y="301904"/>
                  <a:pt x="2412002" y="295103"/>
                  <a:pt x="2383138" y="295103"/>
                </a:cubicBezTo>
                <a:close/>
                <a:moveTo>
                  <a:pt x="3261001" y="294108"/>
                </a:moveTo>
                <a:cubicBezTo>
                  <a:pt x="3228488" y="294108"/>
                  <a:pt x="3203274" y="306715"/>
                  <a:pt x="3185359" y="331929"/>
                </a:cubicBezTo>
                <a:cubicBezTo>
                  <a:pt x="3167444" y="357143"/>
                  <a:pt x="3158486" y="393636"/>
                  <a:pt x="3158486" y="441410"/>
                </a:cubicBezTo>
                <a:cubicBezTo>
                  <a:pt x="3158486" y="493829"/>
                  <a:pt x="3167029" y="532645"/>
                  <a:pt x="3184115" y="557859"/>
                </a:cubicBezTo>
                <a:cubicBezTo>
                  <a:pt x="3201200" y="583073"/>
                  <a:pt x="3224673" y="595680"/>
                  <a:pt x="3254531" y="595680"/>
                </a:cubicBezTo>
                <a:cubicBezTo>
                  <a:pt x="3282399" y="595680"/>
                  <a:pt x="3306452" y="587884"/>
                  <a:pt x="3326690" y="572291"/>
                </a:cubicBezTo>
                <a:cubicBezTo>
                  <a:pt x="3346927" y="556698"/>
                  <a:pt x="3362354" y="538451"/>
                  <a:pt x="3372971" y="517550"/>
                </a:cubicBezTo>
                <a:lnTo>
                  <a:pt x="3372971" y="375721"/>
                </a:lnTo>
                <a:cubicBezTo>
                  <a:pt x="3362686" y="353825"/>
                  <a:pt x="3348254" y="334749"/>
                  <a:pt x="3329676" y="318492"/>
                </a:cubicBezTo>
                <a:cubicBezTo>
                  <a:pt x="3311097" y="302236"/>
                  <a:pt x="3288205" y="294108"/>
                  <a:pt x="3261001" y="294108"/>
                </a:cubicBezTo>
                <a:close/>
                <a:moveTo>
                  <a:pt x="1811927" y="293610"/>
                </a:moveTo>
                <a:cubicBezTo>
                  <a:pt x="1784722" y="293610"/>
                  <a:pt x="1760919" y="301738"/>
                  <a:pt x="1740515" y="317995"/>
                </a:cubicBezTo>
                <a:cubicBezTo>
                  <a:pt x="1720112" y="334251"/>
                  <a:pt x="1704768" y="353327"/>
                  <a:pt x="1694483" y="375224"/>
                </a:cubicBezTo>
                <a:lnTo>
                  <a:pt x="1694483" y="517550"/>
                </a:lnTo>
                <a:cubicBezTo>
                  <a:pt x="1704104" y="538451"/>
                  <a:pt x="1718453" y="556698"/>
                  <a:pt x="1737529" y="572291"/>
                </a:cubicBezTo>
                <a:cubicBezTo>
                  <a:pt x="1756605" y="587884"/>
                  <a:pt x="1779580" y="595680"/>
                  <a:pt x="1806453" y="595680"/>
                </a:cubicBezTo>
                <a:cubicBezTo>
                  <a:pt x="1838634" y="595680"/>
                  <a:pt x="1863765" y="583073"/>
                  <a:pt x="1881846" y="557859"/>
                </a:cubicBezTo>
                <a:cubicBezTo>
                  <a:pt x="1899927" y="532645"/>
                  <a:pt x="1908968" y="495985"/>
                  <a:pt x="1908968" y="447880"/>
                </a:cubicBezTo>
                <a:cubicBezTo>
                  <a:pt x="1908968" y="395793"/>
                  <a:pt x="1900425" y="357060"/>
                  <a:pt x="1883339" y="331680"/>
                </a:cubicBezTo>
                <a:cubicBezTo>
                  <a:pt x="1866253" y="306300"/>
                  <a:pt x="1842450" y="293610"/>
                  <a:pt x="1811927" y="293610"/>
                </a:cubicBezTo>
                <a:close/>
                <a:moveTo>
                  <a:pt x="5264237" y="286145"/>
                </a:moveTo>
                <a:cubicBezTo>
                  <a:pt x="5233715" y="286145"/>
                  <a:pt x="5208750" y="294771"/>
                  <a:pt x="5189342" y="312023"/>
                </a:cubicBezTo>
                <a:cubicBezTo>
                  <a:pt x="5169933" y="329275"/>
                  <a:pt x="5159234" y="354323"/>
                  <a:pt x="5157244" y="387167"/>
                </a:cubicBezTo>
                <a:lnTo>
                  <a:pt x="5367747" y="387167"/>
                </a:lnTo>
                <a:cubicBezTo>
                  <a:pt x="5366752" y="353327"/>
                  <a:pt x="5356716" y="328030"/>
                  <a:pt x="5337639" y="311276"/>
                </a:cubicBezTo>
                <a:cubicBezTo>
                  <a:pt x="5318563" y="294522"/>
                  <a:pt x="5294096" y="286145"/>
                  <a:pt x="5264237" y="286145"/>
                </a:cubicBezTo>
                <a:close/>
                <a:moveTo>
                  <a:pt x="1206587" y="286145"/>
                </a:moveTo>
                <a:cubicBezTo>
                  <a:pt x="1176065" y="286145"/>
                  <a:pt x="1151100" y="294771"/>
                  <a:pt x="1131692" y="312023"/>
                </a:cubicBezTo>
                <a:cubicBezTo>
                  <a:pt x="1112284" y="329275"/>
                  <a:pt x="1101584" y="354323"/>
                  <a:pt x="1099594" y="387167"/>
                </a:cubicBezTo>
                <a:lnTo>
                  <a:pt x="1310097" y="387167"/>
                </a:lnTo>
                <a:cubicBezTo>
                  <a:pt x="1309102" y="353327"/>
                  <a:pt x="1299066" y="328030"/>
                  <a:pt x="1279990" y="311276"/>
                </a:cubicBezTo>
                <a:cubicBezTo>
                  <a:pt x="1260913" y="294522"/>
                  <a:pt x="1236446" y="286145"/>
                  <a:pt x="1206587" y="286145"/>
                </a:cubicBezTo>
                <a:close/>
                <a:moveTo>
                  <a:pt x="7087107" y="202043"/>
                </a:moveTo>
                <a:lnTo>
                  <a:pt x="7218982" y="202043"/>
                </a:lnTo>
                <a:lnTo>
                  <a:pt x="7218982" y="686749"/>
                </a:lnTo>
                <a:cubicBezTo>
                  <a:pt x="7218982" y="744476"/>
                  <a:pt x="7204551" y="788766"/>
                  <a:pt x="7175688" y="819620"/>
                </a:cubicBezTo>
                <a:cubicBezTo>
                  <a:pt x="7146824" y="850474"/>
                  <a:pt x="7101704" y="865901"/>
                  <a:pt x="7040328" y="865901"/>
                </a:cubicBezTo>
                <a:lnTo>
                  <a:pt x="6994545" y="865901"/>
                </a:lnTo>
                <a:lnTo>
                  <a:pt x="6994545" y="761893"/>
                </a:lnTo>
                <a:lnTo>
                  <a:pt x="7022911" y="761893"/>
                </a:lnTo>
                <a:cubicBezTo>
                  <a:pt x="7044475" y="761893"/>
                  <a:pt x="7060566" y="756751"/>
                  <a:pt x="7071182" y="746466"/>
                </a:cubicBezTo>
                <a:cubicBezTo>
                  <a:pt x="7081798" y="736181"/>
                  <a:pt x="7087107" y="719759"/>
                  <a:pt x="7087107" y="697199"/>
                </a:cubicBezTo>
                <a:close/>
                <a:moveTo>
                  <a:pt x="5919341" y="195076"/>
                </a:moveTo>
                <a:cubicBezTo>
                  <a:pt x="5968110" y="195077"/>
                  <a:pt x="6005517" y="210421"/>
                  <a:pt x="6031560" y="241109"/>
                </a:cubicBezTo>
                <a:cubicBezTo>
                  <a:pt x="6038071" y="248781"/>
                  <a:pt x="6043768" y="257256"/>
                  <a:pt x="6048651" y="266535"/>
                </a:cubicBezTo>
                <a:lnTo>
                  <a:pt x="6054036" y="279877"/>
                </a:lnTo>
                <a:lnTo>
                  <a:pt x="6053705" y="278183"/>
                </a:lnTo>
                <a:cubicBezTo>
                  <a:pt x="6074606" y="255955"/>
                  <a:pt x="6100235" y="236547"/>
                  <a:pt x="6130591" y="219959"/>
                </a:cubicBezTo>
                <a:cubicBezTo>
                  <a:pt x="6160947" y="203371"/>
                  <a:pt x="6196694" y="195077"/>
                  <a:pt x="6237833" y="195076"/>
                </a:cubicBezTo>
                <a:cubicBezTo>
                  <a:pt x="6286270" y="195077"/>
                  <a:pt x="6323676" y="210421"/>
                  <a:pt x="6350052" y="241109"/>
                </a:cubicBezTo>
                <a:cubicBezTo>
                  <a:pt x="6376427" y="271797"/>
                  <a:pt x="6389614" y="315340"/>
                  <a:pt x="6389614" y="371740"/>
                </a:cubicBezTo>
                <a:lnTo>
                  <a:pt x="6389614" y="687744"/>
                </a:lnTo>
                <a:lnTo>
                  <a:pt x="6257739" y="687744"/>
                </a:lnTo>
                <a:lnTo>
                  <a:pt x="6257739" y="388660"/>
                </a:lnTo>
                <a:cubicBezTo>
                  <a:pt x="6257739" y="371077"/>
                  <a:pt x="6255334" y="355650"/>
                  <a:pt x="6250523" y="342379"/>
                </a:cubicBezTo>
                <a:cubicBezTo>
                  <a:pt x="6245712" y="329109"/>
                  <a:pt x="6237916" y="318824"/>
                  <a:pt x="6227134" y="311525"/>
                </a:cubicBezTo>
                <a:cubicBezTo>
                  <a:pt x="6216352" y="304226"/>
                  <a:pt x="6202334" y="300577"/>
                  <a:pt x="6185083" y="300577"/>
                </a:cubicBezTo>
                <a:cubicBezTo>
                  <a:pt x="6159538" y="300577"/>
                  <a:pt x="6137558" y="306217"/>
                  <a:pt x="6119145" y="317497"/>
                </a:cubicBezTo>
                <a:cubicBezTo>
                  <a:pt x="6109939" y="323137"/>
                  <a:pt x="6101210" y="329482"/>
                  <a:pt x="6092957" y="336532"/>
                </a:cubicBezTo>
                <a:lnTo>
                  <a:pt x="6069879" y="359548"/>
                </a:lnTo>
                <a:lnTo>
                  <a:pt x="6070625" y="371740"/>
                </a:lnTo>
                <a:lnTo>
                  <a:pt x="6070625" y="687744"/>
                </a:lnTo>
                <a:lnTo>
                  <a:pt x="5938749" y="687744"/>
                </a:lnTo>
                <a:lnTo>
                  <a:pt x="5938749" y="388660"/>
                </a:lnTo>
                <a:cubicBezTo>
                  <a:pt x="5938749" y="371077"/>
                  <a:pt x="5936344" y="355650"/>
                  <a:pt x="5931533" y="342379"/>
                </a:cubicBezTo>
                <a:cubicBezTo>
                  <a:pt x="5926723" y="329109"/>
                  <a:pt x="5918927" y="318824"/>
                  <a:pt x="5908144" y="311525"/>
                </a:cubicBezTo>
                <a:cubicBezTo>
                  <a:pt x="5897362" y="304226"/>
                  <a:pt x="5883345" y="300577"/>
                  <a:pt x="5866093" y="300577"/>
                </a:cubicBezTo>
                <a:cubicBezTo>
                  <a:pt x="5840548" y="300577"/>
                  <a:pt x="5818651" y="306715"/>
                  <a:pt x="5800404" y="318990"/>
                </a:cubicBezTo>
                <a:cubicBezTo>
                  <a:pt x="5782157" y="331265"/>
                  <a:pt x="5766067" y="346194"/>
                  <a:pt x="5752133" y="363778"/>
                </a:cubicBezTo>
                <a:lnTo>
                  <a:pt x="5752133" y="687744"/>
                </a:lnTo>
                <a:lnTo>
                  <a:pt x="5620257" y="687744"/>
                </a:lnTo>
                <a:lnTo>
                  <a:pt x="5620257" y="202043"/>
                </a:lnTo>
                <a:lnTo>
                  <a:pt x="5747156" y="202043"/>
                </a:lnTo>
                <a:lnTo>
                  <a:pt x="5749645" y="274700"/>
                </a:lnTo>
                <a:cubicBezTo>
                  <a:pt x="5765569" y="253798"/>
                  <a:pt x="5787549" y="235303"/>
                  <a:pt x="5815582" y="219212"/>
                </a:cubicBezTo>
                <a:cubicBezTo>
                  <a:pt x="5843617" y="203122"/>
                  <a:pt x="5878202" y="195077"/>
                  <a:pt x="5919341" y="195076"/>
                </a:cubicBezTo>
                <a:close/>
                <a:moveTo>
                  <a:pt x="7578812" y="194579"/>
                </a:moveTo>
                <a:cubicBezTo>
                  <a:pt x="7609666" y="194579"/>
                  <a:pt x="7637865" y="197150"/>
                  <a:pt x="7663411" y="202292"/>
                </a:cubicBezTo>
                <a:cubicBezTo>
                  <a:pt x="7688956" y="207435"/>
                  <a:pt x="7711102" y="216309"/>
                  <a:pt x="7729846" y="228916"/>
                </a:cubicBezTo>
                <a:cubicBezTo>
                  <a:pt x="7748591" y="241523"/>
                  <a:pt x="7763106" y="258692"/>
                  <a:pt x="7773390" y="280422"/>
                </a:cubicBezTo>
                <a:cubicBezTo>
                  <a:pt x="7783675" y="302153"/>
                  <a:pt x="7788818" y="329275"/>
                  <a:pt x="7788818" y="361787"/>
                </a:cubicBezTo>
                <a:lnTo>
                  <a:pt x="7788818" y="687744"/>
                </a:lnTo>
                <a:lnTo>
                  <a:pt x="7665402" y="687744"/>
                </a:lnTo>
                <a:lnTo>
                  <a:pt x="7661420" y="624543"/>
                </a:lnTo>
                <a:cubicBezTo>
                  <a:pt x="7640851" y="648098"/>
                  <a:pt x="7616964" y="665931"/>
                  <a:pt x="7589760" y="678040"/>
                </a:cubicBezTo>
                <a:cubicBezTo>
                  <a:pt x="7562555" y="690149"/>
                  <a:pt x="7531204" y="696204"/>
                  <a:pt x="7495705" y="696204"/>
                </a:cubicBezTo>
                <a:cubicBezTo>
                  <a:pt x="7468168" y="696204"/>
                  <a:pt x="7442458" y="690896"/>
                  <a:pt x="7418570" y="680280"/>
                </a:cubicBezTo>
                <a:cubicBezTo>
                  <a:pt x="7394684" y="669663"/>
                  <a:pt x="7375358" y="653656"/>
                  <a:pt x="7360595" y="632257"/>
                </a:cubicBezTo>
                <a:cubicBezTo>
                  <a:pt x="7345831" y="610858"/>
                  <a:pt x="7338450" y="584068"/>
                  <a:pt x="7338450" y="551887"/>
                </a:cubicBezTo>
                <a:cubicBezTo>
                  <a:pt x="7338450" y="507099"/>
                  <a:pt x="7351886" y="473342"/>
                  <a:pt x="7378759" y="450617"/>
                </a:cubicBezTo>
                <a:cubicBezTo>
                  <a:pt x="7405632" y="427891"/>
                  <a:pt x="7443204" y="412464"/>
                  <a:pt x="7491475" y="404336"/>
                </a:cubicBezTo>
                <a:cubicBezTo>
                  <a:pt x="7539746" y="396208"/>
                  <a:pt x="7595898" y="391480"/>
                  <a:pt x="7659928" y="390153"/>
                </a:cubicBezTo>
                <a:lnTo>
                  <a:pt x="7659928" y="364275"/>
                </a:lnTo>
                <a:cubicBezTo>
                  <a:pt x="7659928" y="332758"/>
                  <a:pt x="7652380" y="311193"/>
                  <a:pt x="7637285" y="299582"/>
                </a:cubicBezTo>
                <a:cubicBezTo>
                  <a:pt x="7622190" y="287970"/>
                  <a:pt x="7602698" y="282164"/>
                  <a:pt x="7578812" y="282164"/>
                </a:cubicBezTo>
                <a:cubicBezTo>
                  <a:pt x="7552602" y="282164"/>
                  <a:pt x="7531038" y="288385"/>
                  <a:pt x="7514118" y="300826"/>
                </a:cubicBezTo>
                <a:cubicBezTo>
                  <a:pt x="7497198" y="313267"/>
                  <a:pt x="7488738" y="333422"/>
                  <a:pt x="7488738" y="361290"/>
                </a:cubicBezTo>
                <a:lnTo>
                  <a:pt x="7365322" y="361290"/>
                </a:lnTo>
                <a:cubicBezTo>
                  <a:pt x="7365322" y="319819"/>
                  <a:pt x="7374362" y="286975"/>
                  <a:pt x="7392444" y="262756"/>
                </a:cubicBezTo>
                <a:cubicBezTo>
                  <a:pt x="7410525" y="238537"/>
                  <a:pt x="7435573" y="221120"/>
                  <a:pt x="7467588" y="210503"/>
                </a:cubicBezTo>
                <a:cubicBezTo>
                  <a:pt x="7499603" y="199887"/>
                  <a:pt x="7536678" y="194579"/>
                  <a:pt x="7578812" y="194579"/>
                </a:cubicBezTo>
                <a:close/>
                <a:moveTo>
                  <a:pt x="6740612" y="194579"/>
                </a:moveTo>
                <a:cubicBezTo>
                  <a:pt x="6771466" y="194579"/>
                  <a:pt x="6799666" y="197150"/>
                  <a:pt x="6825211" y="202292"/>
                </a:cubicBezTo>
                <a:cubicBezTo>
                  <a:pt x="6850756" y="207435"/>
                  <a:pt x="6872902" y="216309"/>
                  <a:pt x="6891646" y="228916"/>
                </a:cubicBezTo>
                <a:cubicBezTo>
                  <a:pt x="6910392" y="241523"/>
                  <a:pt x="6924906" y="258692"/>
                  <a:pt x="6935190" y="280422"/>
                </a:cubicBezTo>
                <a:cubicBezTo>
                  <a:pt x="6945476" y="302153"/>
                  <a:pt x="6950618" y="329275"/>
                  <a:pt x="6950618" y="361787"/>
                </a:cubicBezTo>
                <a:lnTo>
                  <a:pt x="6950618" y="687744"/>
                </a:lnTo>
                <a:lnTo>
                  <a:pt x="6827202" y="687744"/>
                </a:lnTo>
                <a:lnTo>
                  <a:pt x="6823220" y="624543"/>
                </a:lnTo>
                <a:cubicBezTo>
                  <a:pt x="6802652" y="648098"/>
                  <a:pt x="6778764" y="665931"/>
                  <a:pt x="6751560" y="678040"/>
                </a:cubicBezTo>
                <a:cubicBezTo>
                  <a:pt x="6724355" y="690149"/>
                  <a:pt x="6693004" y="696204"/>
                  <a:pt x="6657505" y="696204"/>
                </a:cubicBezTo>
                <a:cubicBezTo>
                  <a:pt x="6629969" y="696204"/>
                  <a:pt x="6604258" y="690896"/>
                  <a:pt x="6580370" y="680280"/>
                </a:cubicBezTo>
                <a:cubicBezTo>
                  <a:pt x="6556484" y="669663"/>
                  <a:pt x="6537158" y="653656"/>
                  <a:pt x="6522395" y="632257"/>
                </a:cubicBezTo>
                <a:cubicBezTo>
                  <a:pt x="6507631" y="610858"/>
                  <a:pt x="6500250" y="584068"/>
                  <a:pt x="6500250" y="551887"/>
                </a:cubicBezTo>
                <a:cubicBezTo>
                  <a:pt x="6500250" y="507099"/>
                  <a:pt x="6513686" y="473342"/>
                  <a:pt x="6540559" y="450617"/>
                </a:cubicBezTo>
                <a:cubicBezTo>
                  <a:pt x="6567432" y="427891"/>
                  <a:pt x="6605004" y="412464"/>
                  <a:pt x="6653275" y="404336"/>
                </a:cubicBezTo>
                <a:cubicBezTo>
                  <a:pt x="6701546" y="396208"/>
                  <a:pt x="6757698" y="391480"/>
                  <a:pt x="6821728" y="390153"/>
                </a:cubicBezTo>
                <a:lnTo>
                  <a:pt x="6821728" y="364275"/>
                </a:lnTo>
                <a:cubicBezTo>
                  <a:pt x="6821728" y="332758"/>
                  <a:pt x="6814180" y="311193"/>
                  <a:pt x="6799085" y="299582"/>
                </a:cubicBezTo>
                <a:cubicBezTo>
                  <a:pt x="6783990" y="287970"/>
                  <a:pt x="6764498" y="282164"/>
                  <a:pt x="6740612" y="282164"/>
                </a:cubicBezTo>
                <a:cubicBezTo>
                  <a:pt x="6714402" y="282164"/>
                  <a:pt x="6692838" y="288385"/>
                  <a:pt x="6675918" y="300826"/>
                </a:cubicBezTo>
                <a:cubicBezTo>
                  <a:pt x="6658998" y="313267"/>
                  <a:pt x="6650538" y="333422"/>
                  <a:pt x="6650538" y="361290"/>
                </a:cubicBezTo>
                <a:lnTo>
                  <a:pt x="6527122" y="361290"/>
                </a:lnTo>
                <a:cubicBezTo>
                  <a:pt x="6527122" y="319819"/>
                  <a:pt x="6536163" y="286975"/>
                  <a:pt x="6554244" y="262756"/>
                </a:cubicBezTo>
                <a:cubicBezTo>
                  <a:pt x="6572325" y="238537"/>
                  <a:pt x="6597374" y="221120"/>
                  <a:pt x="6629388" y="210503"/>
                </a:cubicBezTo>
                <a:cubicBezTo>
                  <a:pt x="6661403" y="199887"/>
                  <a:pt x="6698478" y="194579"/>
                  <a:pt x="6740612" y="194579"/>
                </a:cubicBezTo>
                <a:close/>
                <a:moveTo>
                  <a:pt x="5264237" y="194579"/>
                </a:moveTo>
                <a:cubicBezTo>
                  <a:pt x="5336562" y="194579"/>
                  <a:pt x="5393708" y="215729"/>
                  <a:pt x="5435675" y="258028"/>
                </a:cubicBezTo>
                <a:cubicBezTo>
                  <a:pt x="5477644" y="300328"/>
                  <a:pt x="5498627" y="360626"/>
                  <a:pt x="5498627" y="438922"/>
                </a:cubicBezTo>
                <a:cubicBezTo>
                  <a:pt x="5498627" y="442903"/>
                  <a:pt x="5498462" y="448294"/>
                  <a:pt x="5498130" y="455096"/>
                </a:cubicBezTo>
                <a:cubicBezTo>
                  <a:pt x="5497798" y="461897"/>
                  <a:pt x="5497301" y="467122"/>
                  <a:pt x="5496637" y="470771"/>
                </a:cubicBezTo>
                <a:lnTo>
                  <a:pt x="5155751" y="470771"/>
                </a:lnTo>
                <a:cubicBezTo>
                  <a:pt x="5156414" y="493663"/>
                  <a:pt x="5160644" y="515062"/>
                  <a:pt x="5168440" y="534967"/>
                </a:cubicBezTo>
                <a:cubicBezTo>
                  <a:pt x="5176237" y="554873"/>
                  <a:pt x="5188595" y="570881"/>
                  <a:pt x="5205515" y="582990"/>
                </a:cubicBezTo>
                <a:cubicBezTo>
                  <a:pt x="5222435" y="595099"/>
                  <a:pt x="5244663" y="601154"/>
                  <a:pt x="5272199" y="601154"/>
                </a:cubicBezTo>
                <a:cubicBezTo>
                  <a:pt x="5300731" y="601154"/>
                  <a:pt x="5323623" y="594934"/>
                  <a:pt x="5340874" y="582492"/>
                </a:cubicBezTo>
                <a:cubicBezTo>
                  <a:pt x="5358126" y="570051"/>
                  <a:pt x="5366917" y="551555"/>
                  <a:pt x="5367249" y="527005"/>
                </a:cubicBezTo>
                <a:lnTo>
                  <a:pt x="5497134" y="527005"/>
                </a:lnTo>
                <a:cubicBezTo>
                  <a:pt x="5495476" y="564826"/>
                  <a:pt x="5485108" y="596343"/>
                  <a:pt x="5466032" y="621557"/>
                </a:cubicBezTo>
                <a:cubicBezTo>
                  <a:pt x="5446955" y="646771"/>
                  <a:pt x="5420912" y="665599"/>
                  <a:pt x="5387902" y="678040"/>
                </a:cubicBezTo>
                <a:cubicBezTo>
                  <a:pt x="5354891" y="690481"/>
                  <a:pt x="5316324" y="696702"/>
                  <a:pt x="5272199" y="696702"/>
                </a:cubicBezTo>
                <a:cubicBezTo>
                  <a:pt x="5218122" y="696702"/>
                  <a:pt x="5172670" y="686666"/>
                  <a:pt x="5135845" y="666594"/>
                </a:cubicBezTo>
                <a:cubicBezTo>
                  <a:pt x="5099019" y="646523"/>
                  <a:pt x="5071151" y="617576"/>
                  <a:pt x="5052241" y="579755"/>
                </a:cubicBezTo>
                <a:cubicBezTo>
                  <a:pt x="5033330" y="541934"/>
                  <a:pt x="5023875" y="496483"/>
                  <a:pt x="5023875" y="443401"/>
                </a:cubicBezTo>
                <a:cubicBezTo>
                  <a:pt x="5023875" y="391978"/>
                  <a:pt x="5033081" y="347687"/>
                  <a:pt x="5051494" y="310530"/>
                </a:cubicBezTo>
                <a:cubicBezTo>
                  <a:pt x="5069907" y="273373"/>
                  <a:pt x="5096946" y="244758"/>
                  <a:pt x="5132610" y="224686"/>
                </a:cubicBezTo>
                <a:cubicBezTo>
                  <a:pt x="5168275" y="204615"/>
                  <a:pt x="5212151" y="194579"/>
                  <a:pt x="5264237" y="194579"/>
                </a:cubicBezTo>
                <a:close/>
                <a:moveTo>
                  <a:pt x="3864062" y="194579"/>
                </a:moveTo>
                <a:cubicBezTo>
                  <a:pt x="3894916" y="194579"/>
                  <a:pt x="3923116" y="197150"/>
                  <a:pt x="3948661" y="202292"/>
                </a:cubicBezTo>
                <a:cubicBezTo>
                  <a:pt x="3974207" y="207435"/>
                  <a:pt x="3996352" y="216309"/>
                  <a:pt x="4015097" y="228916"/>
                </a:cubicBezTo>
                <a:cubicBezTo>
                  <a:pt x="4033841" y="241523"/>
                  <a:pt x="4048356" y="258692"/>
                  <a:pt x="4058640" y="280422"/>
                </a:cubicBezTo>
                <a:cubicBezTo>
                  <a:pt x="4068925" y="302153"/>
                  <a:pt x="4074067" y="329275"/>
                  <a:pt x="4074067" y="361787"/>
                </a:cubicBezTo>
                <a:lnTo>
                  <a:pt x="4074067" y="687744"/>
                </a:lnTo>
                <a:lnTo>
                  <a:pt x="3950652" y="687744"/>
                </a:lnTo>
                <a:lnTo>
                  <a:pt x="3946671" y="624543"/>
                </a:lnTo>
                <a:cubicBezTo>
                  <a:pt x="3926101" y="648098"/>
                  <a:pt x="3902215" y="665931"/>
                  <a:pt x="3875010" y="678040"/>
                </a:cubicBezTo>
                <a:cubicBezTo>
                  <a:pt x="3847805" y="690149"/>
                  <a:pt x="3816454" y="696204"/>
                  <a:pt x="3780955" y="696204"/>
                </a:cubicBezTo>
                <a:cubicBezTo>
                  <a:pt x="3753419" y="696204"/>
                  <a:pt x="3727707" y="690896"/>
                  <a:pt x="3703820" y="680280"/>
                </a:cubicBezTo>
                <a:cubicBezTo>
                  <a:pt x="3679933" y="669663"/>
                  <a:pt x="3660608" y="653656"/>
                  <a:pt x="3645845" y="632257"/>
                </a:cubicBezTo>
                <a:cubicBezTo>
                  <a:pt x="3631081" y="610858"/>
                  <a:pt x="3623699" y="584068"/>
                  <a:pt x="3623699" y="551887"/>
                </a:cubicBezTo>
                <a:cubicBezTo>
                  <a:pt x="3623699" y="507099"/>
                  <a:pt x="3637136" y="473342"/>
                  <a:pt x="3664009" y="450617"/>
                </a:cubicBezTo>
                <a:cubicBezTo>
                  <a:pt x="3690881" y="427891"/>
                  <a:pt x="3728454" y="412464"/>
                  <a:pt x="3776725" y="404336"/>
                </a:cubicBezTo>
                <a:cubicBezTo>
                  <a:pt x="3824997" y="396208"/>
                  <a:pt x="3881148" y="391480"/>
                  <a:pt x="3945178" y="390153"/>
                </a:cubicBezTo>
                <a:lnTo>
                  <a:pt x="3945178" y="364275"/>
                </a:lnTo>
                <a:cubicBezTo>
                  <a:pt x="3945178" y="332758"/>
                  <a:pt x="3937630" y="311193"/>
                  <a:pt x="3922535" y="299582"/>
                </a:cubicBezTo>
                <a:cubicBezTo>
                  <a:pt x="3907440" y="287970"/>
                  <a:pt x="3887949" y="282164"/>
                  <a:pt x="3864062" y="282164"/>
                </a:cubicBezTo>
                <a:cubicBezTo>
                  <a:pt x="3837853" y="282164"/>
                  <a:pt x="3816288" y="288385"/>
                  <a:pt x="3799368" y="300826"/>
                </a:cubicBezTo>
                <a:cubicBezTo>
                  <a:pt x="3782448" y="313267"/>
                  <a:pt x="3773988" y="333422"/>
                  <a:pt x="3773988" y="361290"/>
                </a:cubicBezTo>
                <a:lnTo>
                  <a:pt x="3650572" y="361290"/>
                </a:lnTo>
                <a:cubicBezTo>
                  <a:pt x="3650572" y="319819"/>
                  <a:pt x="3659613" y="286975"/>
                  <a:pt x="3677694" y="262756"/>
                </a:cubicBezTo>
                <a:cubicBezTo>
                  <a:pt x="3695775" y="238537"/>
                  <a:pt x="3720823" y="221120"/>
                  <a:pt x="3752838" y="210503"/>
                </a:cubicBezTo>
                <a:cubicBezTo>
                  <a:pt x="3784853" y="199887"/>
                  <a:pt x="3821928" y="194579"/>
                  <a:pt x="3864062" y="194579"/>
                </a:cubicBezTo>
                <a:close/>
                <a:moveTo>
                  <a:pt x="1206587" y="194579"/>
                </a:moveTo>
                <a:cubicBezTo>
                  <a:pt x="1278912" y="194579"/>
                  <a:pt x="1336057" y="215729"/>
                  <a:pt x="1378026" y="258028"/>
                </a:cubicBezTo>
                <a:cubicBezTo>
                  <a:pt x="1419994" y="300328"/>
                  <a:pt x="1440978" y="360626"/>
                  <a:pt x="1440978" y="438922"/>
                </a:cubicBezTo>
                <a:cubicBezTo>
                  <a:pt x="1440978" y="442903"/>
                  <a:pt x="1440812" y="448294"/>
                  <a:pt x="1440480" y="455096"/>
                </a:cubicBezTo>
                <a:cubicBezTo>
                  <a:pt x="1440148" y="461897"/>
                  <a:pt x="1439650" y="467122"/>
                  <a:pt x="1438987" y="470771"/>
                </a:cubicBezTo>
                <a:lnTo>
                  <a:pt x="1098101" y="470771"/>
                </a:lnTo>
                <a:cubicBezTo>
                  <a:pt x="1098764" y="493663"/>
                  <a:pt x="1102995" y="515062"/>
                  <a:pt x="1110791" y="534967"/>
                </a:cubicBezTo>
                <a:cubicBezTo>
                  <a:pt x="1118587" y="554873"/>
                  <a:pt x="1130945" y="570881"/>
                  <a:pt x="1147865" y="582990"/>
                </a:cubicBezTo>
                <a:cubicBezTo>
                  <a:pt x="1164785" y="595099"/>
                  <a:pt x="1187013" y="601154"/>
                  <a:pt x="1214550" y="601154"/>
                </a:cubicBezTo>
                <a:cubicBezTo>
                  <a:pt x="1243081" y="601154"/>
                  <a:pt x="1265973" y="594934"/>
                  <a:pt x="1283225" y="582492"/>
                </a:cubicBezTo>
                <a:cubicBezTo>
                  <a:pt x="1300476" y="570051"/>
                  <a:pt x="1309268" y="551555"/>
                  <a:pt x="1309599" y="527005"/>
                </a:cubicBezTo>
                <a:lnTo>
                  <a:pt x="1439484" y="527005"/>
                </a:lnTo>
                <a:cubicBezTo>
                  <a:pt x="1437826" y="564826"/>
                  <a:pt x="1427459" y="596343"/>
                  <a:pt x="1408382" y="621557"/>
                </a:cubicBezTo>
                <a:cubicBezTo>
                  <a:pt x="1389306" y="646771"/>
                  <a:pt x="1363262" y="665599"/>
                  <a:pt x="1330252" y="678040"/>
                </a:cubicBezTo>
                <a:cubicBezTo>
                  <a:pt x="1297241" y="690481"/>
                  <a:pt x="1258674" y="696702"/>
                  <a:pt x="1214550" y="696702"/>
                </a:cubicBezTo>
                <a:cubicBezTo>
                  <a:pt x="1160472" y="696702"/>
                  <a:pt x="1115021" y="686666"/>
                  <a:pt x="1078195" y="666594"/>
                </a:cubicBezTo>
                <a:cubicBezTo>
                  <a:pt x="1041369" y="646523"/>
                  <a:pt x="1013501" y="617576"/>
                  <a:pt x="994591" y="579755"/>
                </a:cubicBezTo>
                <a:cubicBezTo>
                  <a:pt x="975680" y="541934"/>
                  <a:pt x="966225" y="496483"/>
                  <a:pt x="966225" y="443401"/>
                </a:cubicBezTo>
                <a:cubicBezTo>
                  <a:pt x="966225" y="391978"/>
                  <a:pt x="975432" y="347687"/>
                  <a:pt x="993845" y="310530"/>
                </a:cubicBezTo>
                <a:cubicBezTo>
                  <a:pt x="1012257" y="273373"/>
                  <a:pt x="1039296" y="244758"/>
                  <a:pt x="1074960" y="224686"/>
                </a:cubicBezTo>
                <a:cubicBezTo>
                  <a:pt x="1110625" y="204615"/>
                  <a:pt x="1154500" y="194579"/>
                  <a:pt x="1206587" y="194579"/>
                </a:cubicBezTo>
                <a:close/>
                <a:moveTo>
                  <a:pt x="2383138" y="193584"/>
                </a:moveTo>
                <a:cubicBezTo>
                  <a:pt x="2432903" y="193584"/>
                  <a:pt x="2476281" y="203454"/>
                  <a:pt x="2513272" y="223193"/>
                </a:cubicBezTo>
                <a:cubicBezTo>
                  <a:pt x="2550264" y="242933"/>
                  <a:pt x="2579044" y="271631"/>
                  <a:pt x="2599613" y="309286"/>
                </a:cubicBezTo>
                <a:cubicBezTo>
                  <a:pt x="2620183" y="346941"/>
                  <a:pt x="2630467" y="392641"/>
                  <a:pt x="2630467" y="446387"/>
                </a:cubicBezTo>
                <a:cubicBezTo>
                  <a:pt x="2630467" y="499137"/>
                  <a:pt x="2620183" y="544091"/>
                  <a:pt x="2599613" y="581248"/>
                </a:cubicBezTo>
                <a:cubicBezTo>
                  <a:pt x="2579044" y="618406"/>
                  <a:pt x="2550264" y="646771"/>
                  <a:pt x="2513272" y="666345"/>
                </a:cubicBezTo>
                <a:cubicBezTo>
                  <a:pt x="2476281" y="685919"/>
                  <a:pt x="2432903" y="695706"/>
                  <a:pt x="2383138" y="695706"/>
                </a:cubicBezTo>
                <a:cubicBezTo>
                  <a:pt x="2334037" y="695706"/>
                  <a:pt x="2290991" y="685919"/>
                  <a:pt x="2254000" y="666345"/>
                </a:cubicBezTo>
                <a:cubicBezTo>
                  <a:pt x="2217008" y="646771"/>
                  <a:pt x="2188393" y="618406"/>
                  <a:pt x="2168156" y="581248"/>
                </a:cubicBezTo>
                <a:cubicBezTo>
                  <a:pt x="2147918" y="544091"/>
                  <a:pt x="2137800" y="499137"/>
                  <a:pt x="2137800" y="446387"/>
                </a:cubicBezTo>
                <a:cubicBezTo>
                  <a:pt x="2137800" y="392641"/>
                  <a:pt x="2147918" y="346941"/>
                  <a:pt x="2168156" y="309286"/>
                </a:cubicBezTo>
                <a:cubicBezTo>
                  <a:pt x="2188393" y="271631"/>
                  <a:pt x="2217008" y="242933"/>
                  <a:pt x="2254000" y="223193"/>
                </a:cubicBezTo>
                <a:cubicBezTo>
                  <a:pt x="2290991" y="203454"/>
                  <a:pt x="2334037" y="193584"/>
                  <a:pt x="2383138" y="193584"/>
                </a:cubicBezTo>
                <a:close/>
                <a:moveTo>
                  <a:pt x="4717233" y="87585"/>
                </a:moveTo>
                <a:lnTo>
                  <a:pt x="4849109" y="87585"/>
                </a:lnTo>
                <a:lnTo>
                  <a:pt x="4849109" y="202043"/>
                </a:lnTo>
                <a:lnTo>
                  <a:pt x="4955107" y="202043"/>
                </a:lnTo>
                <a:lnTo>
                  <a:pt x="4955107" y="303563"/>
                </a:lnTo>
                <a:lnTo>
                  <a:pt x="4849109" y="303563"/>
                </a:lnTo>
                <a:lnTo>
                  <a:pt x="4849109" y="510583"/>
                </a:lnTo>
                <a:cubicBezTo>
                  <a:pt x="4849109" y="536129"/>
                  <a:pt x="4852675" y="555039"/>
                  <a:pt x="4859808" y="567314"/>
                </a:cubicBezTo>
                <a:cubicBezTo>
                  <a:pt x="4866941" y="579589"/>
                  <a:pt x="4883115" y="585727"/>
                  <a:pt x="4908328" y="585727"/>
                </a:cubicBezTo>
                <a:lnTo>
                  <a:pt x="4955107" y="585727"/>
                </a:lnTo>
                <a:lnTo>
                  <a:pt x="4955107" y="687744"/>
                </a:lnTo>
                <a:lnTo>
                  <a:pt x="4903850" y="687744"/>
                </a:lnTo>
                <a:cubicBezTo>
                  <a:pt x="4854749" y="687744"/>
                  <a:pt x="4816679" y="681855"/>
                  <a:pt x="4789640" y="670078"/>
                </a:cubicBezTo>
                <a:cubicBezTo>
                  <a:pt x="4762602" y="658300"/>
                  <a:pt x="4743775" y="640053"/>
                  <a:pt x="4733158" y="615337"/>
                </a:cubicBezTo>
                <a:cubicBezTo>
                  <a:pt x="4722542" y="590621"/>
                  <a:pt x="4717233" y="558357"/>
                  <a:pt x="4717233" y="518545"/>
                </a:cubicBezTo>
                <a:lnTo>
                  <a:pt x="4717233" y="303563"/>
                </a:lnTo>
                <a:lnTo>
                  <a:pt x="4636615" y="303563"/>
                </a:lnTo>
                <a:lnTo>
                  <a:pt x="4636615" y="202043"/>
                </a:lnTo>
                <a:lnTo>
                  <a:pt x="4717233" y="202043"/>
                </a:lnTo>
                <a:close/>
                <a:moveTo>
                  <a:pt x="4206078" y="17915"/>
                </a:moveTo>
                <a:lnTo>
                  <a:pt x="4337456" y="17915"/>
                </a:lnTo>
                <a:lnTo>
                  <a:pt x="4337456" y="510583"/>
                </a:lnTo>
                <a:cubicBezTo>
                  <a:pt x="4337456" y="536129"/>
                  <a:pt x="4340940" y="554873"/>
                  <a:pt x="4347907" y="566817"/>
                </a:cubicBezTo>
                <a:cubicBezTo>
                  <a:pt x="4354874" y="578760"/>
                  <a:pt x="4371130" y="584732"/>
                  <a:pt x="4396676" y="584732"/>
                </a:cubicBezTo>
                <a:lnTo>
                  <a:pt x="4427032" y="584732"/>
                </a:lnTo>
                <a:lnTo>
                  <a:pt x="4427032" y="687744"/>
                </a:lnTo>
                <a:lnTo>
                  <a:pt x="4392695" y="687744"/>
                </a:lnTo>
                <a:cubicBezTo>
                  <a:pt x="4343261" y="687744"/>
                  <a:pt x="4305109" y="681855"/>
                  <a:pt x="4278236" y="670078"/>
                </a:cubicBezTo>
                <a:cubicBezTo>
                  <a:pt x="4251364" y="658300"/>
                  <a:pt x="4232619" y="640053"/>
                  <a:pt x="4222003" y="615337"/>
                </a:cubicBezTo>
                <a:cubicBezTo>
                  <a:pt x="4211386" y="590621"/>
                  <a:pt x="4206078" y="558357"/>
                  <a:pt x="4206078" y="518545"/>
                </a:cubicBezTo>
                <a:close/>
                <a:moveTo>
                  <a:pt x="3372971" y="17915"/>
                </a:moveTo>
                <a:lnTo>
                  <a:pt x="3504846" y="17915"/>
                </a:lnTo>
                <a:lnTo>
                  <a:pt x="3504846" y="687744"/>
                </a:lnTo>
                <a:lnTo>
                  <a:pt x="3378445" y="687744"/>
                </a:lnTo>
                <a:lnTo>
                  <a:pt x="3372971" y="618572"/>
                </a:lnTo>
                <a:cubicBezTo>
                  <a:pt x="3355719" y="642459"/>
                  <a:pt x="3334320" y="661369"/>
                  <a:pt x="3308775" y="675303"/>
                </a:cubicBezTo>
                <a:cubicBezTo>
                  <a:pt x="3283229" y="689237"/>
                  <a:pt x="3252209" y="696204"/>
                  <a:pt x="3215715" y="696204"/>
                </a:cubicBezTo>
                <a:cubicBezTo>
                  <a:pt x="3179221" y="696204"/>
                  <a:pt x="3146459" y="687081"/>
                  <a:pt x="3117430" y="668834"/>
                </a:cubicBezTo>
                <a:cubicBezTo>
                  <a:pt x="3088401" y="650587"/>
                  <a:pt x="3065509" y="622636"/>
                  <a:pt x="3048756" y="584981"/>
                </a:cubicBezTo>
                <a:cubicBezTo>
                  <a:pt x="3032001" y="547326"/>
                  <a:pt x="3023624" y="499469"/>
                  <a:pt x="3023624" y="441410"/>
                </a:cubicBezTo>
                <a:cubicBezTo>
                  <a:pt x="3023624" y="385342"/>
                  <a:pt x="3032665" y="339062"/>
                  <a:pt x="3050746" y="302568"/>
                </a:cubicBezTo>
                <a:cubicBezTo>
                  <a:pt x="3068827" y="266074"/>
                  <a:pt x="3093295" y="238869"/>
                  <a:pt x="3124149" y="220954"/>
                </a:cubicBezTo>
                <a:cubicBezTo>
                  <a:pt x="3155003" y="203039"/>
                  <a:pt x="3189672" y="194081"/>
                  <a:pt x="3228156" y="194081"/>
                </a:cubicBezTo>
                <a:cubicBezTo>
                  <a:pt x="3261996" y="194081"/>
                  <a:pt x="3291025" y="201048"/>
                  <a:pt x="3315244" y="214982"/>
                </a:cubicBezTo>
                <a:cubicBezTo>
                  <a:pt x="3339462" y="228916"/>
                  <a:pt x="3358705" y="247163"/>
                  <a:pt x="3372971" y="269723"/>
                </a:cubicBezTo>
                <a:close/>
                <a:moveTo>
                  <a:pt x="2739228" y="17915"/>
                </a:moveTo>
                <a:lnTo>
                  <a:pt x="2870606" y="17915"/>
                </a:lnTo>
                <a:lnTo>
                  <a:pt x="2870606" y="510583"/>
                </a:lnTo>
                <a:cubicBezTo>
                  <a:pt x="2870606" y="536129"/>
                  <a:pt x="2874089" y="554873"/>
                  <a:pt x="2881056" y="566817"/>
                </a:cubicBezTo>
                <a:cubicBezTo>
                  <a:pt x="2888023" y="578760"/>
                  <a:pt x="2904280" y="584732"/>
                  <a:pt x="2929826" y="584732"/>
                </a:cubicBezTo>
                <a:lnTo>
                  <a:pt x="2960182" y="584732"/>
                </a:lnTo>
                <a:lnTo>
                  <a:pt x="2960182" y="687744"/>
                </a:lnTo>
                <a:lnTo>
                  <a:pt x="2925844" y="687744"/>
                </a:lnTo>
                <a:cubicBezTo>
                  <a:pt x="2876412" y="687744"/>
                  <a:pt x="2838259" y="681855"/>
                  <a:pt x="2811386" y="670078"/>
                </a:cubicBezTo>
                <a:cubicBezTo>
                  <a:pt x="2784513" y="658300"/>
                  <a:pt x="2765769" y="640053"/>
                  <a:pt x="2755152" y="615337"/>
                </a:cubicBezTo>
                <a:cubicBezTo>
                  <a:pt x="2744536" y="590621"/>
                  <a:pt x="2739228" y="558357"/>
                  <a:pt x="2739228" y="518545"/>
                </a:cubicBezTo>
                <a:close/>
                <a:moveTo>
                  <a:pt x="1562608" y="17915"/>
                </a:moveTo>
                <a:lnTo>
                  <a:pt x="1694483" y="17915"/>
                </a:lnTo>
                <a:lnTo>
                  <a:pt x="1694483" y="271714"/>
                </a:lnTo>
                <a:cubicBezTo>
                  <a:pt x="1711735" y="248159"/>
                  <a:pt x="1732802" y="229331"/>
                  <a:pt x="1757684" y="215231"/>
                </a:cubicBezTo>
                <a:cubicBezTo>
                  <a:pt x="1782566" y="201131"/>
                  <a:pt x="1813254" y="194081"/>
                  <a:pt x="1849748" y="194081"/>
                </a:cubicBezTo>
                <a:cubicBezTo>
                  <a:pt x="1886905" y="194081"/>
                  <a:pt x="1920082" y="203122"/>
                  <a:pt x="1949277" y="221203"/>
                </a:cubicBezTo>
                <a:cubicBezTo>
                  <a:pt x="1978471" y="239284"/>
                  <a:pt x="2001529" y="266820"/>
                  <a:pt x="2018449" y="303812"/>
                </a:cubicBezTo>
                <a:cubicBezTo>
                  <a:pt x="2035369" y="340803"/>
                  <a:pt x="2043828" y="387997"/>
                  <a:pt x="2043829" y="445391"/>
                </a:cubicBezTo>
                <a:cubicBezTo>
                  <a:pt x="2043828" y="502455"/>
                  <a:pt x="2034788" y="549565"/>
                  <a:pt x="2016707" y="586722"/>
                </a:cubicBezTo>
                <a:cubicBezTo>
                  <a:pt x="1998626" y="623880"/>
                  <a:pt x="1974159" y="651499"/>
                  <a:pt x="1943305" y="669580"/>
                </a:cubicBezTo>
                <a:cubicBezTo>
                  <a:pt x="1912452" y="687661"/>
                  <a:pt x="1877782" y="696702"/>
                  <a:pt x="1839297" y="696702"/>
                </a:cubicBezTo>
                <a:cubicBezTo>
                  <a:pt x="1803799" y="696702"/>
                  <a:pt x="1774604" y="689901"/>
                  <a:pt x="1751712" y="676298"/>
                </a:cubicBezTo>
                <a:cubicBezTo>
                  <a:pt x="1728821" y="662696"/>
                  <a:pt x="1709247" y="643951"/>
                  <a:pt x="1692990" y="620065"/>
                </a:cubicBezTo>
                <a:lnTo>
                  <a:pt x="1687516" y="687744"/>
                </a:lnTo>
                <a:lnTo>
                  <a:pt x="1562608" y="687744"/>
                </a:lnTo>
                <a:close/>
                <a:moveTo>
                  <a:pt x="0" y="17915"/>
                </a:moveTo>
                <a:lnTo>
                  <a:pt x="144815" y="17915"/>
                </a:lnTo>
                <a:lnTo>
                  <a:pt x="272212" y="521531"/>
                </a:lnTo>
                <a:lnTo>
                  <a:pt x="406078" y="17915"/>
                </a:lnTo>
                <a:lnTo>
                  <a:pt x="546414" y="17915"/>
                </a:lnTo>
                <a:lnTo>
                  <a:pt x="681275" y="521531"/>
                </a:lnTo>
                <a:lnTo>
                  <a:pt x="808672" y="17915"/>
                </a:lnTo>
                <a:lnTo>
                  <a:pt x="951496" y="17915"/>
                </a:lnTo>
                <a:lnTo>
                  <a:pt x="751443" y="687744"/>
                </a:lnTo>
                <a:lnTo>
                  <a:pt x="606131" y="687744"/>
                </a:lnTo>
                <a:lnTo>
                  <a:pt x="474753" y="187612"/>
                </a:lnTo>
                <a:lnTo>
                  <a:pt x="344868" y="687744"/>
                </a:lnTo>
                <a:lnTo>
                  <a:pt x="198560" y="687744"/>
                </a:lnTo>
                <a:close/>
                <a:moveTo>
                  <a:pt x="7153294" y="9953"/>
                </a:moveTo>
                <a:cubicBezTo>
                  <a:pt x="7177512" y="9953"/>
                  <a:pt x="7196008" y="15925"/>
                  <a:pt x="7208781" y="27868"/>
                </a:cubicBezTo>
                <a:cubicBezTo>
                  <a:pt x="7221554" y="39812"/>
                  <a:pt x="7227940" y="55238"/>
                  <a:pt x="7227940" y="74149"/>
                </a:cubicBezTo>
                <a:cubicBezTo>
                  <a:pt x="7227940" y="92396"/>
                  <a:pt x="7221554" y="107657"/>
                  <a:pt x="7208781" y="119932"/>
                </a:cubicBezTo>
                <a:cubicBezTo>
                  <a:pt x="7196008" y="132207"/>
                  <a:pt x="7177512" y="138345"/>
                  <a:pt x="7153294" y="138345"/>
                </a:cubicBezTo>
                <a:cubicBezTo>
                  <a:pt x="7129074" y="138345"/>
                  <a:pt x="7110578" y="132207"/>
                  <a:pt x="7097806" y="119932"/>
                </a:cubicBezTo>
                <a:cubicBezTo>
                  <a:pt x="7085033" y="107657"/>
                  <a:pt x="7078647" y="92396"/>
                  <a:pt x="7078647" y="74149"/>
                </a:cubicBezTo>
                <a:cubicBezTo>
                  <a:pt x="7078647" y="55238"/>
                  <a:pt x="7085033" y="39812"/>
                  <a:pt x="7097806" y="27868"/>
                </a:cubicBezTo>
                <a:cubicBezTo>
                  <a:pt x="7110578" y="15925"/>
                  <a:pt x="7129074" y="9953"/>
                  <a:pt x="7153294" y="9953"/>
                </a:cubicBezTo>
                <a:close/>
                <a:moveTo>
                  <a:pt x="6773954" y="0"/>
                </a:moveTo>
                <a:lnTo>
                  <a:pt x="6916280" y="0"/>
                </a:lnTo>
                <a:lnTo>
                  <a:pt x="6773456" y="137350"/>
                </a:lnTo>
                <a:lnTo>
                  <a:pt x="6675918" y="137350"/>
                </a:lnTo>
                <a:close/>
                <a:moveTo>
                  <a:pt x="5292105" y="0"/>
                </a:moveTo>
                <a:lnTo>
                  <a:pt x="5434431" y="0"/>
                </a:lnTo>
                <a:lnTo>
                  <a:pt x="5291607" y="137350"/>
                </a:lnTo>
                <a:lnTo>
                  <a:pt x="5194069" y="137350"/>
                </a:lnTo>
                <a:close/>
              </a:path>
            </a:pathLst>
          </a:custGeom>
          <a:gradFill>
            <a:gsLst>
              <a:gs pos="50000">
                <a:schemeClr val="bg1">
                  <a:lumMod val="85000"/>
                  <a:alpha val="50000"/>
                </a:schemeClr>
              </a:gs>
              <a:gs pos="0">
                <a:schemeClr val="bg1">
                  <a:lumMod val="95000"/>
                </a:schemeClr>
              </a:gs>
              <a:gs pos="99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0" b="1" dirty="0">
              <a:solidFill>
                <a:schemeClr val="bg1"/>
              </a:solidFill>
            </a:endParaRPr>
          </a:p>
        </p:txBody>
      </p:sp>
      <p:pic>
        <p:nvPicPr>
          <p:cNvPr id="13" name="Picture 2" descr="Image">
            <a:extLst>
              <a:ext uri="{FF2B5EF4-FFF2-40B4-BE49-F238E27FC236}">
                <a16:creationId xmlns:a16="http://schemas.microsoft.com/office/drawing/2014/main" id="{28FE3FC7-6497-1B6B-A969-22D8E0A78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178" y="-3729243"/>
            <a:ext cx="4299856" cy="24186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I've been working on a Formula 1 stats dashboard. These are three  interesting graphs I wanted to share. The link to the full dashboard will  be in the comments. : r/formula1">
            <a:extLst>
              <a:ext uri="{FF2B5EF4-FFF2-40B4-BE49-F238E27FC236}">
                <a16:creationId xmlns:a16="http://schemas.microsoft.com/office/drawing/2014/main" id="{4FB6F2B1-7718-AB6C-930E-F49050BC4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974" y="-3729243"/>
            <a:ext cx="3825106" cy="24218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02C2622-7386-2E47-1793-257917AC2C93}"/>
              </a:ext>
            </a:extLst>
          </p:cNvPr>
          <p:cNvSpPr txBox="1"/>
          <p:nvPr/>
        </p:nvSpPr>
        <p:spPr>
          <a:xfrm>
            <a:off x="1419363" y="-4429000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u="sng" dirty="0" err="1">
                <a:solidFill>
                  <a:schemeClr val="bg1"/>
                </a:solidFill>
              </a:rPr>
              <a:t>Híroldal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DFFB23-49D0-A5D8-DCAF-E7DCA1324DAE}"/>
              </a:ext>
            </a:extLst>
          </p:cNvPr>
          <p:cNvSpPr txBox="1"/>
          <p:nvPr/>
        </p:nvSpPr>
        <p:spPr>
          <a:xfrm>
            <a:off x="5723784" y="-4429000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u="sng" dirty="0" err="1">
                <a:solidFill>
                  <a:schemeClr val="bg1"/>
                </a:solidFill>
              </a:rPr>
              <a:t>Statisztikák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FE6FE7F6-F65B-4B3A-9B37-0A9A50A74A9F}"/>
              </a:ext>
            </a:extLst>
          </p:cNvPr>
          <p:cNvSpPr/>
          <p:nvPr/>
        </p:nvSpPr>
        <p:spPr>
          <a:xfrm>
            <a:off x="4633869" y="3244334"/>
            <a:ext cx="29242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/>
              <a:t>https://f1statsandnews.com/</a:t>
            </a:r>
          </a:p>
        </p:txBody>
      </p:sp>
      <p:sp>
        <p:nvSpPr>
          <p:cNvPr id="3" name="Téglalap 2">
            <a:extLst>
              <a:ext uri="{FF2B5EF4-FFF2-40B4-BE49-F238E27FC236}">
                <a16:creationId xmlns:a16="http://schemas.microsoft.com/office/drawing/2014/main" id="{6BADD1FE-90F4-4978-AD88-28A11438CA9C}"/>
              </a:ext>
            </a:extLst>
          </p:cNvPr>
          <p:cNvSpPr/>
          <p:nvPr/>
        </p:nvSpPr>
        <p:spPr>
          <a:xfrm>
            <a:off x="4633869" y="3244334"/>
            <a:ext cx="29242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/>
              <a:t>https://f1statsandnews.com/</a:t>
            </a:r>
          </a:p>
        </p:txBody>
      </p:sp>
    </p:spTree>
    <p:extLst>
      <p:ext uri="{BB962C8B-B14F-4D97-AF65-F5344CB8AC3E}">
        <p14:creationId xmlns:p14="http://schemas.microsoft.com/office/powerpoint/2010/main" val="3172540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33250A06-5F60-2352-977A-2ABC926AE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840040-B751-D63B-6037-B44650703A3A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1791BC-5276-4548-DE13-0B3BDA38458E}"/>
              </a:ext>
            </a:extLst>
          </p:cNvPr>
          <p:cNvSpPr txBox="1"/>
          <p:nvPr/>
        </p:nvSpPr>
        <p:spPr>
          <a:xfrm>
            <a:off x="601431" y="446556"/>
            <a:ext cx="10989138" cy="1221688"/>
          </a:xfrm>
          <a:custGeom>
            <a:avLst/>
            <a:gdLst/>
            <a:ahLst/>
            <a:cxnLst/>
            <a:rect l="l" t="t" r="r" b="b"/>
            <a:pathLst>
              <a:path w="7788818" h="865901">
                <a:moveTo>
                  <a:pt x="7658435" y="463307"/>
                </a:moveTo>
                <a:cubicBezTo>
                  <a:pt x="7588764" y="463638"/>
                  <a:pt x="7539996" y="470191"/>
                  <a:pt x="7512128" y="482964"/>
                </a:cubicBezTo>
                <a:cubicBezTo>
                  <a:pt x="7484260" y="495736"/>
                  <a:pt x="7470326" y="516389"/>
                  <a:pt x="7470326" y="544920"/>
                </a:cubicBezTo>
                <a:cubicBezTo>
                  <a:pt x="7470326" y="565490"/>
                  <a:pt x="7476712" y="580751"/>
                  <a:pt x="7489484" y="590704"/>
                </a:cubicBezTo>
                <a:cubicBezTo>
                  <a:pt x="7502257" y="600656"/>
                  <a:pt x="7518762" y="605633"/>
                  <a:pt x="7539000" y="605633"/>
                </a:cubicBezTo>
                <a:cubicBezTo>
                  <a:pt x="7563882" y="605633"/>
                  <a:pt x="7586856" y="599163"/>
                  <a:pt x="7607924" y="586225"/>
                </a:cubicBezTo>
                <a:cubicBezTo>
                  <a:pt x="7628990" y="573286"/>
                  <a:pt x="7645828" y="558523"/>
                  <a:pt x="7658435" y="541934"/>
                </a:cubicBezTo>
                <a:close/>
                <a:moveTo>
                  <a:pt x="6820235" y="463307"/>
                </a:moveTo>
                <a:cubicBezTo>
                  <a:pt x="6750564" y="463638"/>
                  <a:pt x="6701796" y="470191"/>
                  <a:pt x="6673928" y="482964"/>
                </a:cubicBezTo>
                <a:cubicBezTo>
                  <a:pt x="6646060" y="495736"/>
                  <a:pt x="6632126" y="516389"/>
                  <a:pt x="6632126" y="544920"/>
                </a:cubicBezTo>
                <a:cubicBezTo>
                  <a:pt x="6632126" y="565490"/>
                  <a:pt x="6638512" y="580751"/>
                  <a:pt x="6651284" y="590704"/>
                </a:cubicBezTo>
                <a:cubicBezTo>
                  <a:pt x="6664058" y="600656"/>
                  <a:pt x="6680562" y="605633"/>
                  <a:pt x="6700800" y="605633"/>
                </a:cubicBezTo>
                <a:cubicBezTo>
                  <a:pt x="6725682" y="605633"/>
                  <a:pt x="6748657" y="599163"/>
                  <a:pt x="6769724" y="586225"/>
                </a:cubicBezTo>
                <a:cubicBezTo>
                  <a:pt x="6790790" y="573286"/>
                  <a:pt x="6807628" y="558523"/>
                  <a:pt x="6820235" y="541934"/>
                </a:cubicBezTo>
                <a:close/>
                <a:moveTo>
                  <a:pt x="3943685" y="463307"/>
                </a:moveTo>
                <a:cubicBezTo>
                  <a:pt x="3874015" y="463638"/>
                  <a:pt x="3825245" y="470191"/>
                  <a:pt x="3797377" y="482964"/>
                </a:cubicBezTo>
                <a:cubicBezTo>
                  <a:pt x="3769509" y="495736"/>
                  <a:pt x="3755575" y="516389"/>
                  <a:pt x="3755575" y="544920"/>
                </a:cubicBezTo>
                <a:cubicBezTo>
                  <a:pt x="3755575" y="565490"/>
                  <a:pt x="3761962" y="580751"/>
                  <a:pt x="3774735" y="590704"/>
                </a:cubicBezTo>
                <a:cubicBezTo>
                  <a:pt x="3787508" y="600656"/>
                  <a:pt x="3804013" y="605633"/>
                  <a:pt x="3824250" y="605633"/>
                </a:cubicBezTo>
                <a:cubicBezTo>
                  <a:pt x="3849132" y="605633"/>
                  <a:pt x="3872107" y="599163"/>
                  <a:pt x="3893174" y="586225"/>
                </a:cubicBezTo>
                <a:cubicBezTo>
                  <a:pt x="3914241" y="573286"/>
                  <a:pt x="3931078" y="558523"/>
                  <a:pt x="3943685" y="541934"/>
                </a:cubicBezTo>
                <a:close/>
                <a:moveTo>
                  <a:pt x="2383138" y="295103"/>
                </a:moveTo>
                <a:cubicBezTo>
                  <a:pt x="2354938" y="295103"/>
                  <a:pt x="2332793" y="301904"/>
                  <a:pt x="2316703" y="315506"/>
                </a:cubicBezTo>
                <a:cubicBezTo>
                  <a:pt x="2300612" y="329109"/>
                  <a:pt x="2289249" y="347356"/>
                  <a:pt x="2282614" y="370247"/>
                </a:cubicBezTo>
                <a:cubicBezTo>
                  <a:pt x="2275979" y="393139"/>
                  <a:pt x="2272661" y="418519"/>
                  <a:pt x="2272661" y="446387"/>
                </a:cubicBezTo>
                <a:cubicBezTo>
                  <a:pt x="2272661" y="473591"/>
                  <a:pt x="2275979" y="498473"/>
                  <a:pt x="2282614" y="521033"/>
                </a:cubicBezTo>
                <a:cubicBezTo>
                  <a:pt x="2289249" y="543593"/>
                  <a:pt x="2300612" y="561591"/>
                  <a:pt x="2316703" y="575028"/>
                </a:cubicBezTo>
                <a:cubicBezTo>
                  <a:pt x="2332793" y="588464"/>
                  <a:pt x="2354938" y="595182"/>
                  <a:pt x="2383138" y="595182"/>
                </a:cubicBezTo>
                <a:cubicBezTo>
                  <a:pt x="2412002" y="595182"/>
                  <a:pt x="2434644" y="588464"/>
                  <a:pt x="2451066" y="575028"/>
                </a:cubicBezTo>
                <a:cubicBezTo>
                  <a:pt x="2467489" y="561591"/>
                  <a:pt x="2479100" y="543593"/>
                  <a:pt x="2485901" y="521033"/>
                </a:cubicBezTo>
                <a:cubicBezTo>
                  <a:pt x="2492703" y="498473"/>
                  <a:pt x="2496103" y="473591"/>
                  <a:pt x="2496103" y="446387"/>
                </a:cubicBezTo>
                <a:cubicBezTo>
                  <a:pt x="2496103" y="418519"/>
                  <a:pt x="2492703" y="393139"/>
                  <a:pt x="2485901" y="370247"/>
                </a:cubicBezTo>
                <a:cubicBezTo>
                  <a:pt x="2479100" y="347356"/>
                  <a:pt x="2467489" y="329109"/>
                  <a:pt x="2451066" y="315506"/>
                </a:cubicBezTo>
                <a:cubicBezTo>
                  <a:pt x="2434644" y="301904"/>
                  <a:pt x="2412002" y="295103"/>
                  <a:pt x="2383138" y="295103"/>
                </a:cubicBezTo>
                <a:close/>
                <a:moveTo>
                  <a:pt x="3261001" y="294108"/>
                </a:moveTo>
                <a:cubicBezTo>
                  <a:pt x="3228488" y="294108"/>
                  <a:pt x="3203274" y="306715"/>
                  <a:pt x="3185359" y="331929"/>
                </a:cubicBezTo>
                <a:cubicBezTo>
                  <a:pt x="3167444" y="357143"/>
                  <a:pt x="3158486" y="393636"/>
                  <a:pt x="3158486" y="441410"/>
                </a:cubicBezTo>
                <a:cubicBezTo>
                  <a:pt x="3158486" y="493829"/>
                  <a:pt x="3167029" y="532645"/>
                  <a:pt x="3184115" y="557859"/>
                </a:cubicBezTo>
                <a:cubicBezTo>
                  <a:pt x="3201200" y="583073"/>
                  <a:pt x="3224673" y="595680"/>
                  <a:pt x="3254531" y="595680"/>
                </a:cubicBezTo>
                <a:cubicBezTo>
                  <a:pt x="3282399" y="595680"/>
                  <a:pt x="3306452" y="587884"/>
                  <a:pt x="3326690" y="572291"/>
                </a:cubicBezTo>
                <a:cubicBezTo>
                  <a:pt x="3346927" y="556698"/>
                  <a:pt x="3362354" y="538451"/>
                  <a:pt x="3372971" y="517550"/>
                </a:cubicBezTo>
                <a:lnTo>
                  <a:pt x="3372971" y="375721"/>
                </a:lnTo>
                <a:cubicBezTo>
                  <a:pt x="3362686" y="353825"/>
                  <a:pt x="3348254" y="334749"/>
                  <a:pt x="3329676" y="318492"/>
                </a:cubicBezTo>
                <a:cubicBezTo>
                  <a:pt x="3311097" y="302236"/>
                  <a:pt x="3288205" y="294108"/>
                  <a:pt x="3261001" y="294108"/>
                </a:cubicBezTo>
                <a:close/>
                <a:moveTo>
                  <a:pt x="1811927" y="293610"/>
                </a:moveTo>
                <a:cubicBezTo>
                  <a:pt x="1784722" y="293610"/>
                  <a:pt x="1760919" y="301738"/>
                  <a:pt x="1740515" y="317995"/>
                </a:cubicBezTo>
                <a:cubicBezTo>
                  <a:pt x="1720112" y="334251"/>
                  <a:pt x="1704768" y="353327"/>
                  <a:pt x="1694483" y="375224"/>
                </a:cubicBezTo>
                <a:lnTo>
                  <a:pt x="1694483" y="517550"/>
                </a:lnTo>
                <a:cubicBezTo>
                  <a:pt x="1704104" y="538451"/>
                  <a:pt x="1718453" y="556698"/>
                  <a:pt x="1737529" y="572291"/>
                </a:cubicBezTo>
                <a:cubicBezTo>
                  <a:pt x="1756605" y="587884"/>
                  <a:pt x="1779580" y="595680"/>
                  <a:pt x="1806453" y="595680"/>
                </a:cubicBezTo>
                <a:cubicBezTo>
                  <a:pt x="1838634" y="595680"/>
                  <a:pt x="1863765" y="583073"/>
                  <a:pt x="1881846" y="557859"/>
                </a:cubicBezTo>
                <a:cubicBezTo>
                  <a:pt x="1899927" y="532645"/>
                  <a:pt x="1908968" y="495985"/>
                  <a:pt x="1908968" y="447880"/>
                </a:cubicBezTo>
                <a:cubicBezTo>
                  <a:pt x="1908968" y="395793"/>
                  <a:pt x="1900425" y="357060"/>
                  <a:pt x="1883339" y="331680"/>
                </a:cubicBezTo>
                <a:cubicBezTo>
                  <a:pt x="1866253" y="306300"/>
                  <a:pt x="1842450" y="293610"/>
                  <a:pt x="1811927" y="293610"/>
                </a:cubicBezTo>
                <a:close/>
                <a:moveTo>
                  <a:pt x="5264237" y="286145"/>
                </a:moveTo>
                <a:cubicBezTo>
                  <a:pt x="5233715" y="286145"/>
                  <a:pt x="5208750" y="294771"/>
                  <a:pt x="5189342" y="312023"/>
                </a:cubicBezTo>
                <a:cubicBezTo>
                  <a:pt x="5169933" y="329275"/>
                  <a:pt x="5159234" y="354323"/>
                  <a:pt x="5157244" y="387167"/>
                </a:cubicBezTo>
                <a:lnTo>
                  <a:pt x="5367747" y="387167"/>
                </a:lnTo>
                <a:cubicBezTo>
                  <a:pt x="5366752" y="353327"/>
                  <a:pt x="5356716" y="328030"/>
                  <a:pt x="5337639" y="311276"/>
                </a:cubicBezTo>
                <a:cubicBezTo>
                  <a:pt x="5318563" y="294522"/>
                  <a:pt x="5294096" y="286145"/>
                  <a:pt x="5264237" y="286145"/>
                </a:cubicBezTo>
                <a:close/>
                <a:moveTo>
                  <a:pt x="1206587" y="286145"/>
                </a:moveTo>
                <a:cubicBezTo>
                  <a:pt x="1176065" y="286145"/>
                  <a:pt x="1151100" y="294771"/>
                  <a:pt x="1131692" y="312023"/>
                </a:cubicBezTo>
                <a:cubicBezTo>
                  <a:pt x="1112284" y="329275"/>
                  <a:pt x="1101584" y="354323"/>
                  <a:pt x="1099594" y="387167"/>
                </a:cubicBezTo>
                <a:lnTo>
                  <a:pt x="1310097" y="387167"/>
                </a:lnTo>
                <a:cubicBezTo>
                  <a:pt x="1309102" y="353327"/>
                  <a:pt x="1299066" y="328030"/>
                  <a:pt x="1279990" y="311276"/>
                </a:cubicBezTo>
                <a:cubicBezTo>
                  <a:pt x="1260913" y="294522"/>
                  <a:pt x="1236446" y="286145"/>
                  <a:pt x="1206587" y="286145"/>
                </a:cubicBezTo>
                <a:close/>
                <a:moveTo>
                  <a:pt x="7087107" y="202043"/>
                </a:moveTo>
                <a:lnTo>
                  <a:pt x="7218982" y="202043"/>
                </a:lnTo>
                <a:lnTo>
                  <a:pt x="7218982" y="686749"/>
                </a:lnTo>
                <a:cubicBezTo>
                  <a:pt x="7218982" y="744476"/>
                  <a:pt x="7204551" y="788766"/>
                  <a:pt x="7175688" y="819620"/>
                </a:cubicBezTo>
                <a:cubicBezTo>
                  <a:pt x="7146824" y="850474"/>
                  <a:pt x="7101704" y="865901"/>
                  <a:pt x="7040328" y="865901"/>
                </a:cubicBezTo>
                <a:lnTo>
                  <a:pt x="6994545" y="865901"/>
                </a:lnTo>
                <a:lnTo>
                  <a:pt x="6994545" y="761893"/>
                </a:lnTo>
                <a:lnTo>
                  <a:pt x="7022911" y="761893"/>
                </a:lnTo>
                <a:cubicBezTo>
                  <a:pt x="7044475" y="761893"/>
                  <a:pt x="7060566" y="756751"/>
                  <a:pt x="7071182" y="746466"/>
                </a:cubicBezTo>
                <a:cubicBezTo>
                  <a:pt x="7081798" y="736181"/>
                  <a:pt x="7087107" y="719759"/>
                  <a:pt x="7087107" y="697199"/>
                </a:cubicBezTo>
                <a:close/>
                <a:moveTo>
                  <a:pt x="5919341" y="195076"/>
                </a:moveTo>
                <a:cubicBezTo>
                  <a:pt x="5968110" y="195077"/>
                  <a:pt x="6005517" y="210421"/>
                  <a:pt x="6031560" y="241109"/>
                </a:cubicBezTo>
                <a:cubicBezTo>
                  <a:pt x="6038071" y="248781"/>
                  <a:pt x="6043768" y="257256"/>
                  <a:pt x="6048651" y="266535"/>
                </a:cubicBezTo>
                <a:lnTo>
                  <a:pt x="6054036" y="279877"/>
                </a:lnTo>
                <a:lnTo>
                  <a:pt x="6053705" y="278183"/>
                </a:lnTo>
                <a:cubicBezTo>
                  <a:pt x="6074606" y="255955"/>
                  <a:pt x="6100235" y="236547"/>
                  <a:pt x="6130591" y="219959"/>
                </a:cubicBezTo>
                <a:cubicBezTo>
                  <a:pt x="6160947" y="203371"/>
                  <a:pt x="6196694" y="195077"/>
                  <a:pt x="6237833" y="195076"/>
                </a:cubicBezTo>
                <a:cubicBezTo>
                  <a:pt x="6286270" y="195077"/>
                  <a:pt x="6323676" y="210421"/>
                  <a:pt x="6350052" y="241109"/>
                </a:cubicBezTo>
                <a:cubicBezTo>
                  <a:pt x="6376427" y="271797"/>
                  <a:pt x="6389614" y="315340"/>
                  <a:pt x="6389614" y="371740"/>
                </a:cubicBezTo>
                <a:lnTo>
                  <a:pt x="6389614" y="687744"/>
                </a:lnTo>
                <a:lnTo>
                  <a:pt x="6257739" y="687744"/>
                </a:lnTo>
                <a:lnTo>
                  <a:pt x="6257739" y="388660"/>
                </a:lnTo>
                <a:cubicBezTo>
                  <a:pt x="6257739" y="371077"/>
                  <a:pt x="6255334" y="355650"/>
                  <a:pt x="6250523" y="342379"/>
                </a:cubicBezTo>
                <a:cubicBezTo>
                  <a:pt x="6245712" y="329109"/>
                  <a:pt x="6237916" y="318824"/>
                  <a:pt x="6227134" y="311525"/>
                </a:cubicBezTo>
                <a:cubicBezTo>
                  <a:pt x="6216352" y="304226"/>
                  <a:pt x="6202334" y="300577"/>
                  <a:pt x="6185083" y="300577"/>
                </a:cubicBezTo>
                <a:cubicBezTo>
                  <a:pt x="6159538" y="300577"/>
                  <a:pt x="6137558" y="306217"/>
                  <a:pt x="6119145" y="317497"/>
                </a:cubicBezTo>
                <a:cubicBezTo>
                  <a:pt x="6109939" y="323137"/>
                  <a:pt x="6101210" y="329482"/>
                  <a:pt x="6092957" y="336532"/>
                </a:cubicBezTo>
                <a:lnTo>
                  <a:pt x="6069879" y="359548"/>
                </a:lnTo>
                <a:lnTo>
                  <a:pt x="6070625" y="371740"/>
                </a:lnTo>
                <a:lnTo>
                  <a:pt x="6070625" y="687744"/>
                </a:lnTo>
                <a:lnTo>
                  <a:pt x="5938749" y="687744"/>
                </a:lnTo>
                <a:lnTo>
                  <a:pt x="5938749" y="388660"/>
                </a:lnTo>
                <a:cubicBezTo>
                  <a:pt x="5938749" y="371077"/>
                  <a:pt x="5936344" y="355650"/>
                  <a:pt x="5931533" y="342379"/>
                </a:cubicBezTo>
                <a:cubicBezTo>
                  <a:pt x="5926723" y="329109"/>
                  <a:pt x="5918927" y="318824"/>
                  <a:pt x="5908144" y="311525"/>
                </a:cubicBezTo>
                <a:cubicBezTo>
                  <a:pt x="5897362" y="304226"/>
                  <a:pt x="5883345" y="300577"/>
                  <a:pt x="5866093" y="300577"/>
                </a:cubicBezTo>
                <a:cubicBezTo>
                  <a:pt x="5840548" y="300577"/>
                  <a:pt x="5818651" y="306715"/>
                  <a:pt x="5800404" y="318990"/>
                </a:cubicBezTo>
                <a:cubicBezTo>
                  <a:pt x="5782157" y="331265"/>
                  <a:pt x="5766067" y="346194"/>
                  <a:pt x="5752133" y="363778"/>
                </a:cubicBezTo>
                <a:lnTo>
                  <a:pt x="5752133" y="687744"/>
                </a:lnTo>
                <a:lnTo>
                  <a:pt x="5620257" y="687744"/>
                </a:lnTo>
                <a:lnTo>
                  <a:pt x="5620257" y="202043"/>
                </a:lnTo>
                <a:lnTo>
                  <a:pt x="5747156" y="202043"/>
                </a:lnTo>
                <a:lnTo>
                  <a:pt x="5749645" y="274700"/>
                </a:lnTo>
                <a:cubicBezTo>
                  <a:pt x="5765569" y="253798"/>
                  <a:pt x="5787549" y="235303"/>
                  <a:pt x="5815582" y="219212"/>
                </a:cubicBezTo>
                <a:cubicBezTo>
                  <a:pt x="5843617" y="203122"/>
                  <a:pt x="5878202" y="195077"/>
                  <a:pt x="5919341" y="195076"/>
                </a:cubicBezTo>
                <a:close/>
                <a:moveTo>
                  <a:pt x="7578812" y="194579"/>
                </a:moveTo>
                <a:cubicBezTo>
                  <a:pt x="7609666" y="194579"/>
                  <a:pt x="7637865" y="197150"/>
                  <a:pt x="7663411" y="202292"/>
                </a:cubicBezTo>
                <a:cubicBezTo>
                  <a:pt x="7688956" y="207435"/>
                  <a:pt x="7711102" y="216309"/>
                  <a:pt x="7729846" y="228916"/>
                </a:cubicBezTo>
                <a:cubicBezTo>
                  <a:pt x="7748591" y="241523"/>
                  <a:pt x="7763106" y="258692"/>
                  <a:pt x="7773390" y="280422"/>
                </a:cubicBezTo>
                <a:cubicBezTo>
                  <a:pt x="7783675" y="302153"/>
                  <a:pt x="7788818" y="329275"/>
                  <a:pt x="7788818" y="361787"/>
                </a:cubicBezTo>
                <a:lnTo>
                  <a:pt x="7788818" y="687744"/>
                </a:lnTo>
                <a:lnTo>
                  <a:pt x="7665402" y="687744"/>
                </a:lnTo>
                <a:lnTo>
                  <a:pt x="7661420" y="624543"/>
                </a:lnTo>
                <a:cubicBezTo>
                  <a:pt x="7640851" y="648098"/>
                  <a:pt x="7616964" y="665931"/>
                  <a:pt x="7589760" y="678040"/>
                </a:cubicBezTo>
                <a:cubicBezTo>
                  <a:pt x="7562555" y="690149"/>
                  <a:pt x="7531204" y="696204"/>
                  <a:pt x="7495705" y="696204"/>
                </a:cubicBezTo>
                <a:cubicBezTo>
                  <a:pt x="7468168" y="696204"/>
                  <a:pt x="7442458" y="690896"/>
                  <a:pt x="7418570" y="680280"/>
                </a:cubicBezTo>
                <a:cubicBezTo>
                  <a:pt x="7394684" y="669663"/>
                  <a:pt x="7375358" y="653656"/>
                  <a:pt x="7360595" y="632257"/>
                </a:cubicBezTo>
                <a:cubicBezTo>
                  <a:pt x="7345831" y="610858"/>
                  <a:pt x="7338450" y="584068"/>
                  <a:pt x="7338450" y="551887"/>
                </a:cubicBezTo>
                <a:cubicBezTo>
                  <a:pt x="7338450" y="507099"/>
                  <a:pt x="7351886" y="473342"/>
                  <a:pt x="7378759" y="450617"/>
                </a:cubicBezTo>
                <a:cubicBezTo>
                  <a:pt x="7405632" y="427891"/>
                  <a:pt x="7443204" y="412464"/>
                  <a:pt x="7491475" y="404336"/>
                </a:cubicBezTo>
                <a:cubicBezTo>
                  <a:pt x="7539746" y="396208"/>
                  <a:pt x="7595898" y="391480"/>
                  <a:pt x="7659928" y="390153"/>
                </a:cubicBezTo>
                <a:lnTo>
                  <a:pt x="7659928" y="364275"/>
                </a:lnTo>
                <a:cubicBezTo>
                  <a:pt x="7659928" y="332758"/>
                  <a:pt x="7652380" y="311193"/>
                  <a:pt x="7637285" y="299582"/>
                </a:cubicBezTo>
                <a:cubicBezTo>
                  <a:pt x="7622190" y="287970"/>
                  <a:pt x="7602698" y="282164"/>
                  <a:pt x="7578812" y="282164"/>
                </a:cubicBezTo>
                <a:cubicBezTo>
                  <a:pt x="7552602" y="282164"/>
                  <a:pt x="7531038" y="288385"/>
                  <a:pt x="7514118" y="300826"/>
                </a:cubicBezTo>
                <a:cubicBezTo>
                  <a:pt x="7497198" y="313267"/>
                  <a:pt x="7488738" y="333422"/>
                  <a:pt x="7488738" y="361290"/>
                </a:cubicBezTo>
                <a:lnTo>
                  <a:pt x="7365322" y="361290"/>
                </a:lnTo>
                <a:cubicBezTo>
                  <a:pt x="7365322" y="319819"/>
                  <a:pt x="7374362" y="286975"/>
                  <a:pt x="7392444" y="262756"/>
                </a:cubicBezTo>
                <a:cubicBezTo>
                  <a:pt x="7410525" y="238537"/>
                  <a:pt x="7435573" y="221120"/>
                  <a:pt x="7467588" y="210503"/>
                </a:cubicBezTo>
                <a:cubicBezTo>
                  <a:pt x="7499603" y="199887"/>
                  <a:pt x="7536678" y="194579"/>
                  <a:pt x="7578812" y="194579"/>
                </a:cubicBezTo>
                <a:close/>
                <a:moveTo>
                  <a:pt x="6740612" y="194579"/>
                </a:moveTo>
                <a:cubicBezTo>
                  <a:pt x="6771466" y="194579"/>
                  <a:pt x="6799666" y="197150"/>
                  <a:pt x="6825211" y="202292"/>
                </a:cubicBezTo>
                <a:cubicBezTo>
                  <a:pt x="6850756" y="207435"/>
                  <a:pt x="6872902" y="216309"/>
                  <a:pt x="6891646" y="228916"/>
                </a:cubicBezTo>
                <a:cubicBezTo>
                  <a:pt x="6910392" y="241523"/>
                  <a:pt x="6924906" y="258692"/>
                  <a:pt x="6935190" y="280422"/>
                </a:cubicBezTo>
                <a:cubicBezTo>
                  <a:pt x="6945476" y="302153"/>
                  <a:pt x="6950618" y="329275"/>
                  <a:pt x="6950618" y="361787"/>
                </a:cubicBezTo>
                <a:lnTo>
                  <a:pt x="6950618" y="687744"/>
                </a:lnTo>
                <a:lnTo>
                  <a:pt x="6827202" y="687744"/>
                </a:lnTo>
                <a:lnTo>
                  <a:pt x="6823220" y="624543"/>
                </a:lnTo>
                <a:cubicBezTo>
                  <a:pt x="6802652" y="648098"/>
                  <a:pt x="6778764" y="665931"/>
                  <a:pt x="6751560" y="678040"/>
                </a:cubicBezTo>
                <a:cubicBezTo>
                  <a:pt x="6724355" y="690149"/>
                  <a:pt x="6693004" y="696204"/>
                  <a:pt x="6657505" y="696204"/>
                </a:cubicBezTo>
                <a:cubicBezTo>
                  <a:pt x="6629969" y="696204"/>
                  <a:pt x="6604258" y="690896"/>
                  <a:pt x="6580370" y="680280"/>
                </a:cubicBezTo>
                <a:cubicBezTo>
                  <a:pt x="6556484" y="669663"/>
                  <a:pt x="6537158" y="653656"/>
                  <a:pt x="6522395" y="632257"/>
                </a:cubicBezTo>
                <a:cubicBezTo>
                  <a:pt x="6507631" y="610858"/>
                  <a:pt x="6500250" y="584068"/>
                  <a:pt x="6500250" y="551887"/>
                </a:cubicBezTo>
                <a:cubicBezTo>
                  <a:pt x="6500250" y="507099"/>
                  <a:pt x="6513686" y="473342"/>
                  <a:pt x="6540559" y="450617"/>
                </a:cubicBezTo>
                <a:cubicBezTo>
                  <a:pt x="6567432" y="427891"/>
                  <a:pt x="6605004" y="412464"/>
                  <a:pt x="6653275" y="404336"/>
                </a:cubicBezTo>
                <a:cubicBezTo>
                  <a:pt x="6701546" y="396208"/>
                  <a:pt x="6757698" y="391480"/>
                  <a:pt x="6821728" y="390153"/>
                </a:cubicBezTo>
                <a:lnTo>
                  <a:pt x="6821728" y="364275"/>
                </a:lnTo>
                <a:cubicBezTo>
                  <a:pt x="6821728" y="332758"/>
                  <a:pt x="6814180" y="311193"/>
                  <a:pt x="6799085" y="299582"/>
                </a:cubicBezTo>
                <a:cubicBezTo>
                  <a:pt x="6783990" y="287970"/>
                  <a:pt x="6764498" y="282164"/>
                  <a:pt x="6740612" y="282164"/>
                </a:cubicBezTo>
                <a:cubicBezTo>
                  <a:pt x="6714402" y="282164"/>
                  <a:pt x="6692838" y="288385"/>
                  <a:pt x="6675918" y="300826"/>
                </a:cubicBezTo>
                <a:cubicBezTo>
                  <a:pt x="6658998" y="313267"/>
                  <a:pt x="6650538" y="333422"/>
                  <a:pt x="6650538" y="361290"/>
                </a:cubicBezTo>
                <a:lnTo>
                  <a:pt x="6527122" y="361290"/>
                </a:lnTo>
                <a:cubicBezTo>
                  <a:pt x="6527122" y="319819"/>
                  <a:pt x="6536163" y="286975"/>
                  <a:pt x="6554244" y="262756"/>
                </a:cubicBezTo>
                <a:cubicBezTo>
                  <a:pt x="6572325" y="238537"/>
                  <a:pt x="6597374" y="221120"/>
                  <a:pt x="6629388" y="210503"/>
                </a:cubicBezTo>
                <a:cubicBezTo>
                  <a:pt x="6661403" y="199887"/>
                  <a:pt x="6698478" y="194579"/>
                  <a:pt x="6740612" y="194579"/>
                </a:cubicBezTo>
                <a:close/>
                <a:moveTo>
                  <a:pt x="5264237" y="194579"/>
                </a:moveTo>
                <a:cubicBezTo>
                  <a:pt x="5336562" y="194579"/>
                  <a:pt x="5393708" y="215729"/>
                  <a:pt x="5435675" y="258028"/>
                </a:cubicBezTo>
                <a:cubicBezTo>
                  <a:pt x="5477644" y="300328"/>
                  <a:pt x="5498627" y="360626"/>
                  <a:pt x="5498627" y="438922"/>
                </a:cubicBezTo>
                <a:cubicBezTo>
                  <a:pt x="5498627" y="442903"/>
                  <a:pt x="5498462" y="448294"/>
                  <a:pt x="5498130" y="455096"/>
                </a:cubicBezTo>
                <a:cubicBezTo>
                  <a:pt x="5497798" y="461897"/>
                  <a:pt x="5497301" y="467122"/>
                  <a:pt x="5496637" y="470771"/>
                </a:cubicBezTo>
                <a:lnTo>
                  <a:pt x="5155751" y="470771"/>
                </a:lnTo>
                <a:cubicBezTo>
                  <a:pt x="5156414" y="493663"/>
                  <a:pt x="5160644" y="515062"/>
                  <a:pt x="5168440" y="534967"/>
                </a:cubicBezTo>
                <a:cubicBezTo>
                  <a:pt x="5176237" y="554873"/>
                  <a:pt x="5188595" y="570881"/>
                  <a:pt x="5205515" y="582990"/>
                </a:cubicBezTo>
                <a:cubicBezTo>
                  <a:pt x="5222435" y="595099"/>
                  <a:pt x="5244663" y="601154"/>
                  <a:pt x="5272199" y="601154"/>
                </a:cubicBezTo>
                <a:cubicBezTo>
                  <a:pt x="5300731" y="601154"/>
                  <a:pt x="5323623" y="594934"/>
                  <a:pt x="5340874" y="582492"/>
                </a:cubicBezTo>
                <a:cubicBezTo>
                  <a:pt x="5358126" y="570051"/>
                  <a:pt x="5366917" y="551555"/>
                  <a:pt x="5367249" y="527005"/>
                </a:cubicBezTo>
                <a:lnTo>
                  <a:pt x="5497134" y="527005"/>
                </a:lnTo>
                <a:cubicBezTo>
                  <a:pt x="5495476" y="564826"/>
                  <a:pt x="5485108" y="596343"/>
                  <a:pt x="5466032" y="621557"/>
                </a:cubicBezTo>
                <a:cubicBezTo>
                  <a:pt x="5446955" y="646771"/>
                  <a:pt x="5420912" y="665599"/>
                  <a:pt x="5387902" y="678040"/>
                </a:cubicBezTo>
                <a:cubicBezTo>
                  <a:pt x="5354891" y="690481"/>
                  <a:pt x="5316324" y="696702"/>
                  <a:pt x="5272199" y="696702"/>
                </a:cubicBezTo>
                <a:cubicBezTo>
                  <a:pt x="5218122" y="696702"/>
                  <a:pt x="5172670" y="686666"/>
                  <a:pt x="5135845" y="666594"/>
                </a:cubicBezTo>
                <a:cubicBezTo>
                  <a:pt x="5099019" y="646523"/>
                  <a:pt x="5071151" y="617576"/>
                  <a:pt x="5052241" y="579755"/>
                </a:cubicBezTo>
                <a:cubicBezTo>
                  <a:pt x="5033330" y="541934"/>
                  <a:pt x="5023875" y="496483"/>
                  <a:pt x="5023875" y="443401"/>
                </a:cubicBezTo>
                <a:cubicBezTo>
                  <a:pt x="5023875" y="391978"/>
                  <a:pt x="5033081" y="347687"/>
                  <a:pt x="5051494" y="310530"/>
                </a:cubicBezTo>
                <a:cubicBezTo>
                  <a:pt x="5069907" y="273373"/>
                  <a:pt x="5096946" y="244758"/>
                  <a:pt x="5132610" y="224686"/>
                </a:cubicBezTo>
                <a:cubicBezTo>
                  <a:pt x="5168275" y="204615"/>
                  <a:pt x="5212151" y="194579"/>
                  <a:pt x="5264237" y="194579"/>
                </a:cubicBezTo>
                <a:close/>
                <a:moveTo>
                  <a:pt x="3864062" y="194579"/>
                </a:moveTo>
                <a:cubicBezTo>
                  <a:pt x="3894916" y="194579"/>
                  <a:pt x="3923116" y="197150"/>
                  <a:pt x="3948661" y="202292"/>
                </a:cubicBezTo>
                <a:cubicBezTo>
                  <a:pt x="3974207" y="207435"/>
                  <a:pt x="3996352" y="216309"/>
                  <a:pt x="4015097" y="228916"/>
                </a:cubicBezTo>
                <a:cubicBezTo>
                  <a:pt x="4033841" y="241523"/>
                  <a:pt x="4048356" y="258692"/>
                  <a:pt x="4058640" y="280422"/>
                </a:cubicBezTo>
                <a:cubicBezTo>
                  <a:pt x="4068925" y="302153"/>
                  <a:pt x="4074067" y="329275"/>
                  <a:pt x="4074067" y="361787"/>
                </a:cubicBezTo>
                <a:lnTo>
                  <a:pt x="4074067" y="687744"/>
                </a:lnTo>
                <a:lnTo>
                  <a:pt x="3950652" y="687744"/>
                </a:lnTo>
                <a:lnTo>
                  <a:pt x="3946671" y="624543"/>
                </a:lnTo>
                <a:cubicBezTo>
                  <a:pt x="3926101" y="648098"/>
                  <a:pt x="3902215" y="665931"/>
                  <a:pt x="3875010" y="678040"/>
                </a:cubicBezTo>
                <a:cubicBezTo>
                  <a:pt x="3847805" y="690149"/>
                  <a:pt x="3816454" y="696204"/>
                  <a:pt x="3780955" y="696204"/>
                </a:cubicBezTo>
                <a:cubicBezTo>
                  <a:pt x="3753419" y="696204"/>
                  <a:pt x="3727707" y="690896"/>
                  <a:pt x="3703820" y="680280"/>
                </a:cubicBezTo>
                <a:cubicBezTo>
                  <a:pt x="3679933" y="669663"/>
                  <a:pt x="3660608" y="653656"/>
                  <a:pt x="3645845" y="632257"/>
                </a:cubicBezTo>
                <a:cubicBezTo>
                  <a:pt x="3631081" y="610858"/>
                  <a:pt x="3623699" y="584068"/>
                  <a:pt x="3623699" y="551887"/>
                </a:cubicBezTo>
                <a:cubicBezTo>
                  <a:pt x="3623699" y="507099"/>
                  <a:pt x="3637136" y="473342"/>
                  <a:pt x="3664009" y="450617"/>
                </a:cubicBezTo>
                <a:cubicBezTo>
                  <a:pt x="3690881" y="427891"/>
                  <a:pt x="3728454" y="412464"/>
                  <a:pt x="3776725" y="404336"/>
                </a:cubicBezTo>
                <a:cubicBezTo>
                  <a:pt x="3824997" y="396208"/>
                  <a:pt x="3881148" y="391480"/>
                  <a:pt x="3945178" y="390153"/>
                </a:cubicBezTo>
                <a:lnTo>
                  <a:pt x="3945178" y="364275"/>
                </a:lnTo>
                <a:cubicBezTo>
                  <a:pt x="3945178" y="332758"/>
                  <a:pt x="3937630" y="311193"/>
                  <a:pt x="3922535" y="299582"/>
                </a:cubicBezTo>
                <a:cubicBezTo>
                  <a:pt x="3907440" y="287970"/>
                  <a:pt x="3887949" y="282164"/>
                  <a:pt x="3864062" y="282164"/>
                </a:cubicBezTo>
                <a:cubicBezTo>
                  <a:pt x="3837853" y="282164"/>
                  <a:pt x="3816288" y="288385"/>
                  <a:pt x="3799368" y="300826"/>
                </a:cubicBezTo>
                <a:cubicBezTo>
                  <a:pt x="3782448" y="313267"/>
                  <a:pt x="3773988" y="333422"/>
                  <a:pt x="3773988" y="361290"/>
                </a:cubicBezTo>
                <a:lnTo>
                  <a:pt x="3650572" y="361290"/>
                </a:lnTo>
                <a:cubicBezTo>
                  <a:pt x="3650572" y="319819"/>
                  <a:pt x="3659613" y="286975"/>
                  <a:pt x="3677694" y="262756"/>
                </a:cubicBezTo>
                <a:cubicBezTo>
                  <a:pt x="3695775" y="238537"/>
                  <a:pt x="3720823" y="221120"/>
                  <a:pt x="3752838" y="210503"/>
                </a:cubicBezTo>
                <a:cubicBezTo>
                  <a:pt x="3784853" y="199887"/>
                  <a:pt x="3821928" y="194579"/>
                  <a:pt x="3864062" y="194579"/>
                </a:cubicBezTo>
                <a:close/>
                <a:moveTo>
                  <a:pt x="1206587" y="194579"/>
                </a:moveTo>
                <a:cubicBezTo>
                  <a:pt x="1278912" y="194579"/>
                  <a:pt x="1336057" y="215729"/>
                  <a:pt x="1378026" y="258028"/>
                </a:cubicBezTo>
                <a:cubicBezTo>
                  <a:pt x="1419994" y="300328"/>
                  <a:pt x="1440978" y="360626"/>
                  <a:pt x="1440978" y="438922"/>
                </a:cubicBezTo>
                <a:cubicBezTo>
                  <a:pt x="1440978" y="442903"/>
                  <a:pt x="1440812" y="448294"/>
                  <a:pt x="1440480" y="455096"/>
                </a:cubicBezTo>
                <a:cubicBezTo>
                  <a:pt x="1440148" y="461897"/>
                  <a:pt x="1439650" y="467122"/>
                  <a:pt x="1438987" y="470771"/>
                </a:cubicBezTo>
                <a:lnTo>
                  <a:pt x="1098101" y="470771"/>
                </a:lnTo>
                <a:cubicBezTo>
                  <a:pt x="1098764" y="493663"/>
                  <a:pt x="1102995" y="515062"/>
                  <a:pt x="1110791" y="534967"/>
                </a:cubicBezTo>
                <a:cubicBezTo>
                  <a:pt x="1118587" y="554873"/>
                  <a:pt x="1130945" y="570881"/>
                  <a:pt x="1147865" y="582990"/>
                </a:cubicBezTo>
                <a:cubicBezTo>
                  <a:pt x="1164785" y="595099"/>
                  <a:pt x="1187013" y="601154"/>
                  <a:pt x="1214550" y="601154"/>
                </a:cubicBezTo>
                <a:cubicBezTo>
                  <a:pt x="1243081" y="601154"/>
                  <a:pt x="1265973" y="594934"/>
                  <a:pt x="1283225" y="582492"/>
                </a:cubicBezTo>
                <a:cubicBezTo>
                  <a:pt x="1300476" y="570051"/>
                  <a:pt x="1309268" y="551555"/>
                  <a:pt x="1309599" y="527005"/>
                </a:cubicBezTo>
                <a:lnTo>
                  <a:pt x="1439484" y="527005"/>
                </a:lnTo>
                <a:cubicBezTo>
                  <a:pt x="1437826" y="564826"/>
                  <a:pt x="1427459" y="596343"/>
                  <a:pt x="1408382" y="621557"/>
                </a:cubicBezTo>
                <a:cubicBezTo>
                  <a:pt x="1389306" y="646771"/>
                  <a:pt x="1363262" y="665599"/>
                  <a:pt x="1330252" y="678040"/>
                </a:cubicBezTo>
                <a:cubicBezTo>
                  <a:pt x="1297241" y="690481"/>
                  <a:pt x="1258674" y="696702"/>
                  <a:pt x="1214550" y="696702"/>
                </a:cubicBezTo>
                <a:cubicBezTo>
                  <a:pt x="1160472" y="696702"/>
                  <a:pt x="1115021" y="686666"/>
                  <a:pt x="1078195" y="666594"/>
                </a:cubicBezTo>
                <a:cubicBezTo>
                  <a:pt x="1041369" y="646523"/>
                  <a:pt x="1013501" y="617576"/>
                  <a:pt x="994591" y="579755"/>
                </a:cubicBezTo>
                <a:cubicBezTo>
                  <a:pt x="975680" y="541934"/>
                  <a:pt x="966225" y="496483"/>
                  <a:pt x="966225" y="443401"/>
                </a:cubicBezTo>
                <a:cubicBezTo>
                  <a:pt x="966225" y="391978"/>
                  <a:pt x="975432" y="347687"/>
                  <a:pt x="993845" y="310530"/>
                </a:cubicBezTo>
                <a:cubicBezTo>
                  <a:pt x="1012257" y="273373"/>
                  <a:pt x="1039296" y="244758"/>
                  <a:pt x="1074960" y="224686"/>
                </a:cubicBezTo>
                <a:cubicBezTo>
                  <a:pt x="1110625" y="204615"/>
                  <a:pt x="1154500" y="194579"/>
                  <a:pt x="1206587" y="194579"/>
                </a:cubicBezTo>
                <a:close/>
                <a:moveTo>
                  <a:pt x="2383138" y="193584"/>
                </a:moveTo>
                <a:cubicBezTo>
                  <a:pt x="2432903" y="193584"/>
                  <a:pt x="2476281" y="203454"/>
                  <a:pt x="2513272" y="223193"/>
                </a:cubicBezTo>
                <a:cubicBezTo>
                  <a:pt x="2550264" y="242933"/>
                  <a:pt x="2579044" y="271631"/>
                  <a:pt x="2599613" y="309286"/>
                </a:cubicBezTo>
                <a:cubicBezTo>
                  <a:pt x="2620183" y="346941"/>
                  <a:pt x="2630467" y="392641"/>
                  <a:pt x="2630467" y="446387"/>
                </a:cubicBezTo>
                <a:cubicBezTo>
                  <a:pt x="2630467" y="499137"/>
                  <a:pt x="2620183" y="544091"/>
                  <a:pt x="2599613" y="581248"/>
                </a:cubicBezTo>
                <a:cubicBezTo>
                  <a:pt x="2579044" y="618406"/>
                  <a:pt x="2550264" y="646771"/>
                  <a:pt x="2513272" y="666345"/>
                </a:cubicBezTo>
                <a:cubicBezTo>
                  <a:pt x="2476281" y="685919"/>
                  <a:pt x="2432903" y="695706"/>
                  <a:pt x="2383138" y="695706"/>
                </a:cubicBezTo>
                <a:cubicBezTo>
                  <a:pt x="2334037" y="695706"/>
                  <a:pt x="2290991" y="685919"/>
                  <a:pt x="2254000" y="666345"/>
                </a:cubicBezTo>
                <a:cubicBezTo>
                  <a:pt x="2217008" y="646771"/>
                  <a:pt x="2188393" y="618406"/>
                  <a:pt x="2168156" y="581248"/>
                </a:cubicBezTo>
                <a:cubicBezTo>
                  <a:pt x="2147918" y="544091"/>
                  <a:pt x="2137800" y="499137"/>
                  <a:pt x="2137800" y="446387"/>
                </a:cubicBezTo>
                <a:cubicBezTo>
                  <a:pt x="2137800" y="392641"/>
                  <a:pt x="2147918" y="346941"/>
                  <a:pt x="2168156" y="309286"/>
                </a:cubicBezTo>
                <a:cubicBezTo>
                  <a:pt x="2188393" y="271631"/>
                  <a:pt x="2217008" y="242933"/>
                  <a:pt x="2254000" y="223193"/>
                </a:cubicBezTo>
                <a:cubicBezTo>
                  <a:pt x="2290991" y="203454"/>
                  <a:pt x="2334037" y="193584"/>
                  <a:pt x="2383138" y="193584"/>
                </a:cubicBezTo>
                <a:close/>
                <a:moveTo>
                  <a:pt x="4717233" y="87585"/>
                </a:moveTo>
                <a:lnTo>
                  <a:pt x="4849109" y="87585"/>
                </a:lnTo>
                <a:lnTo>
                  <a:pt x="4849109" y="202043"/>
                </a:lnTo>
                <a:lnTo>
                  <a:pt x="4955107" y="202043"/>
                </a:lnTo>
                <a:lnTo>
                  <a:pt x="4955107" y="303563"/>
                </a:lnTo>
                <a:lnTo>
                  <a:pt x="4849109" y="303563"/>
                </a:lnTo>
                <a:lnTo>
                  <a:pt x="4849109" y="510583"/>
                </a:lnTo>
                <a:cubicBezTo>
                  <a:pt x="4849109" y="536129"/>
                  <a:pt x="4852675" y="555039"/>
                  <a:pt x="4859808" y="567314"/>
                </a:cubicBezTo>
                <a:cubicBezTo>
                  <a:pt x="4866941" y="579589"/>
                  <a:pt x="4883115" y="585727"/>
                  <a:pt x="4908328" y="585727"/>
                </a:cubicBezTo>
                <a:lnTo>
                  <a:pt x="4955107" y="585727"/>
                </a:lnTo>
                <a:lnTo>
                  <a:pt x="4955107" y="687744"/>
                </a:lnTo>
                <a:lnTo>
                  <a:pt x="4903850" y="687744"/>
                </a:lnTo>
                <a:cubicBezTo>
                  <a:pt x="4854749" y="687744"/>
                  <a:pt x="4816679" y="681855"/>
                  <a:pt x="4789640" y="670078"/>
                </a:cubicBezTo>
                <a:cubicBezTo>
                  <a:pt x="4762602" y="658300"/>
                  <a:pt x="4743775" y="640053"/>
                  <a:pt x="4733158" y="615337"/>
                </a:cubicBezTo>
                <a:cubicBezTo>
                  <a:pt x="4722542" y="590621"/>
                  <a:pt x="4717233" y="558357"/>
                  <a:pt x="4717233" y="518545"/>
                </a:cubicBezTo>
                <a:lnTo>
                  <a:pt x="4717233" y="303563"/>
                </a:lnTo>
                <a:lnTo>
                  <a:pt x="4636615" y="303563"/>
                </a:lnTo>
                <a:lnTo>
                  <a:pt x="4636615" y="202043"/>
                </a:lnTo>
                <a:lnTo>
                  <a:pt x="4717233" y="202043"/>
                </a:lnTo>
                <a:close/>
                <a:moveTo>
                  <a:pt x="4206078" y="17915"/>
                </a:moveTo>
                <a:lnTo>
                  <a:pt x="4337456" y="17915"/>
                </a:lnTo>
                <a:lnTo>
                  <a:pt x="4337456" y="510583"/>
                </a:lnTo>
                <a:cubicBezTo>
                  <a:pt x="4337456" y="536129"/>
                  <a:pt x="4340940" y="554873"/>
                  <a:pt x="4347907" y="566817"/>
                </a:cubicBezTo>
                <a:cubicBezTo>
                  <a:pt x="4354874" y="578760"/>
                  <a:pt x="4371130" y="584732"/>
                  <a:pt x="4396676" y="584732"/>
                </a:cubicBezTo>
                <a:lnTo>
                  <a:pt x="4427032" y="584732"/>
                </a:lnTo>
                <a:lnTo>
                  <a:pt x="4427032" y="687744"/>
                </a:lnTo>
                <a:lnTo>
                  <a:pt x="4392695" y="687744"/>
                </a:lnTo>
                <a:cubicBezTo>
                  <a:pt x="4343261" y="687744"/>
                  <a:pt x="4305109" y="681855"/>
                  <a:pt x="4278236" y="670078"/>
                </a:cubicBezTo>
                <a:cubicBezTo>
                  <a:pt x="4251364" y="658300"/>
                  <a:pt x="4232619" y="640053"/>
                  <a:pt x="4222003" y="615337"/>
                </a:cubicBezTo>
                <a:cubicBezTo>
                  <a:pt x="4211386" y="590621"/>
                  <a:pt x="4206078" y="558357"/>
                  <a:pt x="4206078" y="518545"/>
                </a:cubicBezTo>
                <a:close/>
                <a:moveTo>
                  <a:pt x="3372971" y="17915"/>
                </a:moveTo>
                <a:lnTo>
                  <a:pt x="3504846" y="17915"/>
                </a:lnTo>
                <a:lnTo>
                  <a:pt x="3504846" y="687744"/>
                </a:lnTo>
                <a:lnTo>
                  <a:pt x="3378445" y="687744"/>
                </a:lnTo>
                <a:lnTo>
                  <a:pt x="3372971" y="618572"/>
                </a:lnTo>
                <a:cubicBezTo>
                  <a:pt x="3355719" y="642459"/>
                  <a:pt x="3334320" y="661369"/>
                  <a:pt x="3308775" y="675303"/>
                </a:cubicBezTo>
                <a:cubicBezTo>
                  <a:pt x="3283229" y="689237"/>
                  <a:pt x="3252209" y="696204"/>
                  <a:pt x="3215715" y="696204"/>
                </a:cubicBezTo>
                <a:cubicBezTo>
                  <a:pt x="3179221" y="696204"/>
                  <a:pt x="3146459" y="687081"/>
                  <a:pt x="3117430" y="668834"/>
                </a:cubicBezTo>
                <a:cubicBezTo>
                  <a:pt x="3088401" y="650587"/>
                  <a:pt x="3065509" y="622636"/>
                  <a:pt x="3048756" y="584981"/>
                </a:cubicBezTo>
                <a:cubicBezTo>
                  <a:pt x="3032001" y="547326"/>
                  <a:pt x="3023624" y="499469"/>
                  <a:pt x="3023624" y="441410"/>
                </a:cubicBezTo>
                <a:cubicBezTo>
                  <a:pt x="3023624" y="385342"/>
                  <a:pt x="3032665" y="339062"/>
                  <a:pt x="3050746" y="302568"/>
                </a:cubicBezTo>
                <a:cubicBezTo>
                  <a:pt x="3068827" y="266074"/>
                  <a:pt x="3093295" y="238869"/>
                  <a:pt x="3124149" y="220954"/>
                </a:cubicBezTo>
                <a:cubicBezTo>
                  <a:pt x="3155003" y="203039"/>
                  <a:pt x="3189672" y="194081"/>
                  <a:pt x="3228156" y="194081"/>
                </a:cubicBezTo>
                <a:cubicBezTo>
                  <a:pt x="3261996" y="194081"/>
                  <a:pt x="3291025" y="201048"/>
                  <a:pt x="3315244" y="214982"/>
                </a:cubicBezTo>
                <a:cubicBezTo>
                  <a:pt x="3339462" y="228916"/>
                  <a:pt x="3358705" y="247163"/>
                  <a:pt x="3372971" y="269723"/>
                </a:cubicBezTo>
                <a:close/>
                <a:moveTo>
                  <a:pt x="2739228" y="17915"/>
                </a:moveTo>
                <a:lnTo>
                  <a:pt x="2870606" y="17915"/>
                </a:lnTo>
                <a:lnTo>
                  <a:pt x="2870606" y="510583"/>
                </a:lnTo>
                <a:cubicBezTo>
                  <a:pt x="2870606" y="536129"/>
                  <a:pt x="2874089" y="554873"/>
                  <a:pt x="2881056" y="566817"/>
                </a:cubicBezTo>
                <a:cubicBezTo>
                  <a:pt x="2888023" y="578760"/>
                  <a:pt x="2904280" y="584732"/>
                  <a:pt x="2929826" y="584732"/>
                </a:cubicBezTo>
                <a:lnTo>
                  <a:pt x="2960182" y="584732"/>
                </a:lnTo>
                <a:lnTo>
                  <a:pt x="2960182" y="687744"/>
                </a:lnTo>
                <a:lnTo>
                  <a:pt x="2925844" y="687744"/>
                </a:lnTo>
                <a:cubicBezTo>
                  <a:pt x="2876412" y="687744"/>
                  <a:pt x="2838259" y="681855"/>
                  <a:pt x="2811386" y="670078"/>
                </a:cubicBezTo>
                <a:cubicBezTo>
                  <a:pt x="2784513" y="658300"/>
                  <a:pt x="2765769" y="640053"/>
                  <a:pt x="2755152" y="615337"/>
                </a:cubicBezTo>
                <a:cubicBezTo>
                  <a:pt x="2744536" y="590621"/>
                  <a:pt x="2739228" y="558357"/>
                  <a:pt x="2739228" y="518545"/>
                </a:cubicBezTo>
                <a:close/>
                <a:moveTo>
                  <a:pt x="1562608" y="17915"/>
                </a:moveTo>
                <a:lnTo>
                  <a:pt x="1694483" y="17915"/>
                </a:lnTo>
                <a:lnTo>
                  <a:pt x="1694483" y="271714"/>
                </a:lnTo>
                <a:cubicBezTo>
                  <a:pt x="1711735" y="248159"/>
                  <a:pt x="1732802" y="229331"/>
                  <a:pt x="1757684" y="215231"/>
                </a:cubicBezTo>
                <a:cubicBezTo>
                  <a:pt x="1782566" y="201131"/>
                  <a:pt x="1813254" y="194081"/>
                  <a:pt x="1849748" y="194081"/>
                </a:cubicBezTo>
                <a:cubicBezTo>
                  <a:pt x="1886905" y="194081"/>
                  <a:pt x="1920082" y="203122"/>
                  <a:pt x="1949277" y="221203"/>
                </a:cubicBezTo>
                <a:cubicBezTo>
                  <a:pt x="1978471" y="239284"/>
                  <a:pt x="2001529" y="266820"/>
                  <a:pt x="2018449" y="303812"/>
                </a:cubicBezTo>
                <a:cubicBezTo>
                  <a:pt x="2035369" y="340803"/>
                  <a:pt x="2043828" y="387997"/>
                  <a:pt x="2043829" y="445391"/>
                </a:cubicBezTo>
                <a:cubicBezTo>
                  <a:pt x="2043828" y="502455"/>
                  <a:pt x="2034788" y="549565"/>
                  <a:pt x="2016707" y="586722"/>
                </a:cubicBezTo>
                <a:cubicBezTo>
                  <a:pt x="1998626" y="623880"/>
                  <a:pt x="1974159" y="651499"/>
                  <a:pt x="1943305" y="669580"/>
                </a:cubicBezTo>
                <a:cubicBezTo>
                  <a:pt x="1912452" y="687661"/>
                  <a:pt x="1877782" y="696702"/>
                  <a:pt x="1839297" y="696702"/>
                </a:cubicBezTo>
                <a:cubicBezTo>
                  <a:pt x="1803799" y="696702"/>
                  <a:pt x="1774604" y="689901"/>
                  <a:pt x="1751712" y="676298"/>
                </a:cubicBezTo>
                <a:cubicBezTo>
                  <a:pt x="1728821" y="662696"/>
                  <a:pt x="1709247" y="643951"/>
                  <a:pt x="1692990" y="620065"/>
                </a:cubicBezTo>
                <a:lnTo>
                  <a:pt x="1687516" y="687744"/>
                </a:lnTo>
                <a:lnTo>
                  <a:pt x="1562608" y="687744"/>
                </a:lnTo>
                <a:close/>
                <a:moveTo>
                  <a:pt x="0" y="17915"/>
                </a:moveTo>
                <a:lnTo>
                  <a:pt x="144815" y="17915"/>
                </a:lnTo>
                <a:lnTo>
                  <a:pt x="272212" y="521531"/>
                </a:lnTo>
                <a:lnTo>
                  <a:pt x="406078" y="17915"/>
                </a:lnTo>
                <a:lnTo>
                  <a:pt x="546414" y="17915"/>
                </a:lnTo>
                <a:lnTo>
                  <a:pt x="681275" y="521531"/>
                </a:lnTo>
                <a:lnTo>
                  <a:pt x="808672" y="17915"/>
                </a:lnTo>
                <a:lnTo>
                  <a:pt x="951496" y="17915"/>
                </a:lnTo>
                <a:lnTo>
                  <a:pt x="751443" y="687744"/>
                </a:lnTo>
                <a:lnTo>
                  <a:pt x="606131" y="687744"/>
                </a:lnTo>
                <a:lnTo>
                  <a:pt x="474753" y="187612"/>
                </a:lnTo>
                <a:lnTo>
                  <a:pt x="344868" y="687744"/>
                </a:lnTo>
                <a:lnTo>
                  <a:pt x="198560" y="687744"/>
                </a:lnTo>
                <a:close/>
                <a:moveTo>
                  <a:pt x="7153294" y="9953"/>
                </a:moveTo>
                <a:cubicBezTo>
                  <a:pt x="7177512" y="9953"/>
                  <a:pt x="7196008" y="15925"/>
                  <a:pt x="7208781" y="27868"/>
                </a:cubicBezTo>
                <a:cubicBezTo>
                  <a:pt x="7221554" y="39812"/>
                  <a:pt x="7227940" y="55238"/>
                  <a:pt x="7227940" y="74149"/>
                </a:cubicBezTo>
                <a:cubicBezTo>
                  <a:pt x="7227940" y="92396"/>
                  <a:pt x="7221554" y="107657"/>
                  <a:pt x="7208781" y="119932"/>
                </a:cubicBezTo>
                <a:cubicBezTo>
                  <a:pt x="7196008" y="132207"/>
                  <a:pt x="7177512" y="138345"/>
                  <a:pt x="7153294" y="138345"/>
                </a:cubicBezTo>
                <a:cubicBezTo>
                  <a:pt x="7129074" y="138345"/>
                  <a:pt x="7110578" y="132207"/>
                  <a:pt x="7097806" y="119932"/>
                </a:cubicBezTo>
                <a:cubicBezTo>
                  <a:pt x="7085033" y="107657"/>
                  <a:pt x="7078647" y="92396"/>
                  <a:pt x="7078647" y="74149"/>
                </a:cubicBezTo>
                <a:cubicBezTo>
                  <a:pt x="7078647" y="55238"/>
                  <a:pt x="7085033" y="39812"/>
                  <a:pt x="7097806" y="27868"/>
                </a:cubicBezTo>
                <a:cubicBezTo>
                  <a:pt x="7110578" y="15925"/>
                  <a:pt x="7129074" y="9953"/>
                  <a:pt x="7153294" y="9953"/>
                </a:cubicBezTo>
                <a:close/>
                <a:moveTo>
                  <a:pt x="6773954" y="0"/>
                </a:moveTo>
                <a:lnTo>
                  <a:pt x="6916280" y="0"/>
                </a:lnTo>
                <a:lnTo>
                  <a:pt x="6773456" y="137350"/>
                </a:lnTo>
                <a:lnTo>
                  <a:pt x="6675918" y="137350"/>
                </a:lnTo>
                <a:close/>
                <a:moveTo>
                  <a:pt x="5292105" y="0"/>
                </a:moveTo>
                <a:lnTo>
                  <a:pt x="5434431" y="0"/>
                </a:lnTo>
                <a:lnTo>
                  <a:pt x="5291607" y="137350"/>
                </a:lnTo>
                <a:lnTo>
                  <a:pt x="5194069" y="137350"/>
                </a:lnTo>
                <a:close/>
              </a:path>
            </a:pathLst>
          </a:custGeom>
          <a:gradFill>
            <a:gsLst>
              <a:gs pos="50000">
                <a:schemeClr val="bg1">
                  <a:lumMod val="85000"/>
                  <a:alpha val="50000"/>
                </a:schemeClr>
              </a:gs>
              <a:gs pos="0">
                <a:schemeClr val="bg1">
                  <a:lumMod val="95000"/>
                </a:schemeClr>
              </a:gs>
              <a:gs pos="99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0" b="1" dirty="0">
              <a:solidFill>
                <a:schemeClr val="bg1"/>
              </a:solidFill>
            </a:endParaRPr>
          </a:p>
        </p:txBody>
      </p: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423F752C-9040-D08F-05FD-FAA8441D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178" y="3128757"/>
            <a:ext cx="4299856" cy="24186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've been working on a Formula 1 stats dashboard. These are three  interesting graphs I wanted to share. The link to the full dashboard will  be in the comments. : r/formula1">
            <a:extLst>
              <a:ext uri="{FF2B5EF4-FFF2-40B4-BE49-F238E27FC236}">
                <a16:creationId xmlns:a16="http://schemas.microsoft.com/office/drawing/2014/main" id="{F1558B43-7A8D-5135-FA78-8024D60F0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974" y="3128757"/>
            <a:ext cx="3825106" cy="24218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4F2A9E-BAC5-E6C7-511D-FA6C21B89645}"/>
              </a:ext>
            </a:extLst>
          </p:cNvPr>
          <p:cNvSpPr txBox="1"/>
          <p:nvPr/>
        </p:nvSpPr>
        <p:spPr>
          <a:xfrm>
            <a:off x="1419363" y="2429000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u="sng" dirty="0" err="1">
                <a:solidFill>
                  <a:schemeClr val="bg1"/>
                </a:solidFill>
              </a:rPr>
              <a:t>Híroldal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18AC24-2D9F-6ADA-A590-ACC640D887E3}"/>
              </a:ext>
            </a:extLst>
          </p:cNvPr>
          <p:cNvSpPr txBox="1"/>
          <p:nvPr/>
        </p:nvSpPr>
        <p:spPr>
          <a:xfrm>
            <a:off x="5723784" y="2429000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u="sng" dirty="0" err="1">
                <a:solidFill>
                  <a:schemeClr val="bg1"/>
                </a:solidFill>
              </a:rPr>
              <a:t>Statisztikák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C38FA18-D88D-96F1-E022-BF4E6F5D93AE}"/>
              </a:ext>
            </a:extLst>
          </p:cNvPr>
          <p:cNvSpPr/>
          <p:nvPr/>
        </p:nvSpPr>
        <p:spPr>
          <a:xfrm>
            <a:off x="763413" y="7042853"/>
            <a:ext cx="9920741" cy="937661"/>
          </a:xfrm>
          <a:custGeom>
            <a:avLst/>
            <a:gdLst/>
            <a:ahLst/>
            <a:cxnLst/>
            <a:rect l="l" t="t" r="r" b="b"/>
            <a:pathLst>
              <a:path w="6528494" h="617042">
                <a:moveTo>
                  <a:pt x="2285107" y="407641"/>
                </a:moveTo>
                <a:cubicBezTo>
                  <a:pt x="2222599" y="407938"/>
                  <a:pt x="2178843" y="413817"/>
                  <a:pt x="2153840" y="425277"/>
                </a:cubicBezTo>
                <a:cubicBezTo>
                  <a:pt x="2128837" y="436737"/>
                  <a:pt x="2116336" y="455266"/>
                  <a:pt x="2116336" y="480864"/>
                </a:cubicBezTo>
                <a:cubicBezTo>
                  <a:pt x="2116336" y="499319"/>
                  <a:pt x="2122066" y="513011"/>
                  <a:pt x="2133525" y="521941"/>
                </a:cubicBezTo>
                <a:cubicBezTo>
                  <a:pt x="2144985" y="530870"/>
                  <a:pt x="2159793" y="535335"/>
                  <a:pt x="2177950" y="535335"/>
                </a:cubicBezTo>
                <a:cubicBezTo>
                  <a:pt x="2200275" y="535335"/>
                  <a:pt x="2220887" y="529531"/>
                  <a:pt x="2239789" y="517922"/>
                </a:cubicBezTo>
                <a:cubicBezTo>
                  <a:pt x="2258690" y="506314"/>
                  <a:pt x="2273796" y="493068"/>
                  <a:pt x="2285107" y="478185"/>
                </a:cubicBezTo>
                <a:close/>
                <a:moveTo>
                  <a:pt x="3669770" y="337054"/>
                </a:moveTo>
                <a:lnTo>
                  <a:pt x="3664297" y="340445"/>
                </a:lnTo>
                <a:cubicBezTo>
                  <a:pt x="3644652" y="353690"/>
                  <a:pt x="3630215" y="367531"/>
                  <a:pt x="3620988" y="381968"/>
                </a:cubicBezTo>
                <a:cubicBezTo>
                  <a:pt x="3611761" y="396404"/>
                  <a:pt x="3607147" y="413445"/>
                  <a:pt x="3607147" y="433090"/>
                </a:cubicBezTo>
                <a:cubicBezTo>
                  <a:pt x="3607147" y="458093"/>
                  <a:pt x="3615928" y="478409"/>
                  <a:pt x="3633490" y="494035"/>
                </a:cubicBezTo>
                <a:cubicBezTo>
                  <a:pt x="3651051" y="509662"/>
                  <a:pt x="3677989" y="517476"/>
                  <a:pt x="3714303" y="517476"/>
                </a:cubicBezTo>
                <a:cubicBezTo>
                  <a:pt x="3740795" y="517476"/>
                  <a:pt x="3766096" y="511895"/>
                  <a:pt x="3790206" y="500733"/>
                </a:cubicBezTo>
                <a:lnTo>
                  <a:pt x="3805399" y="491831"/>
                </a:lnTo>
                <a:close/>
                <a:moveTo>
                  <a:pt x="5166419" y="248692"/>
                </a:moveTo>
                <a:cubicBezTo>
                  <a:pt x="5139035" y="248692"/>
                  <a:pt x="5116636" y="256431"/>
                  <a:pt x="5099223" y="271909"/>
                </a:cubicBezTo>
                <a:cubicBezTo>
                  <a:pt x="5081811" y="287388"/>
                  <a:pt x="5072211" y="309861"/>
                  <a:pt x="5070425" y="339329"/>
                </a:cubicBezTo>
                <a:lnTo>
                  <a:pt x="5259288" y="339329"/>
                </a:lnTo>
                <a:cubicBezTo>
                  <a:pt x="5258395" y="308968"/>
                  <a:pt x="5249391" y="286271"/>
                  <a:pt x="5232276" y="271240"/>
                </a:cubicBezTo>
                <a:cubicBezTo>
                  <a:pt x="5215161" y="256208"/>
                  <a:pt x="5193208" y="248692"/>
                  <a:pt x="5166419" y="248692"/>
                </a:cubicBezTo>
                <a:close/>
                <a:moveTo>
                  <a:pt x="5416302" y="173236"/>
                </a:moveTo>
                <a:lnTo>
                  <a:pt x="5536407" y="173236"/>
                </a:lnTo>
                <a:lnTo>
                  <a:pt x="5620346" y="480864"/>
                </a:lnTo>
                <a:lnTo>
                  <a:pt x="5704284" y="173236"/>
                </a:lnTo>
                <a:lnTo>
                  <a:pt x="5828407" y="173236"/>
                </a:lnTo>
                <a:lnTo>
                  <a:pt x="5914132" y="480418"/>
                </a:lnTo>
                <a:lnTo>
                  <a:pt x="5996732" y="173236"/>
                </a:lnTo>
                <a:lnTo>
                  <a:pt x="6108800" y="173236"/>
                </a:lnTo>
                <a:lnTo>
                  <a:pt x="5971728" y="609005"/>
                </a:lnTo>
                <a:lnTo>
                  <a:pt x="5850732" y="609005"/>
                </a:lnTo>
                <a:lnTo>
                  <a:pt x="5762774" y="295573"/>
                </a:lnTo>
                <a:lnTo>
                  <a:pt x="5673924" y="609005"/>
                </a:lnTo>
                <a:lnTo>
                  <a:pt x="5553373" y="609005"/>
                </a:lnTo>
                <a:close/>
                <a:moveTo>
                  <a:pt x="5166419" y="166539"/>
                </a:moveTo>
                <a:cubicBezTo>
                  <a:pt x="5231308" y="166539"/>
                  <a:pt x="5282580" y="185515"/>
                  <a:pt x="5320233" y="223466"/>
                </a:cubicBezTo>
                <a:cubicBezTo>
                  <a:pt x="5357887" y="261417"/>
                  <a:pt x="5376713" y="315516"/>
                  <a:pt x="5376713" y="385763"/>
                </a:cubicBezTo>
                <a:cubicBezTo>
                  <a:pt x="5376713" y="389335"/>
                  <a:pt x="5376565" y="394172"/>
                  <a:pt x="5376267" y="400274"/>
                </a:cubicBezTo>
                <a:cubicBezTo>
                  <a:pt x="5375969" y="406376"/>
                  <a:pt x="5375523" y="411064"/>
                  <a:pt x="5374928" y="414338"/>
                </a:cubicBezTo>
                <a:lnTo>
                  <a:pt x="5069086" y="414338"/>
                </a:lnTo>
                <a:cubicBezTo>
                  <a:pt x="5069681" y="434876"/>
                  <a:pt x="5073476" y="454075"/>
                  <a:pt x="5080471" y="471934"/>
                </a:cubicBezTo>
                <a:cubicBezTo>
                  <a:pt x="5087466" y="489794"/>
                  <a:pt x="5098554" y="504156"/>
                  <a:pt x="5113734" y="515020"/>
                </a:cubicBezTo>
                <a:cubicBezTo>
                  <a:pt x="5128915" y="525885"/>
                  <a:pt x="5148858" y="531317"/>
                  <a:pt x="5173563" y="531317"/>
                </a:cubicBezTo>
                <a:cubicBezTo>
                  <a:pt x="5199162" y="531317"/>
                  <a:pt x="5219700" y="525736"/>
                  <a:pt x="5235178" y="514574"/>
                </a:cubicBezTo>
                <a:cubicBezTo>
                  <a:pt x="5250656" y="503412"/>
                  <a:pt x="5258544" y="486817"/>
                  <a:pt x="5258842" y="464791"/>
                </a:cubicBezTo>
                <a:lnTo>
                  <a:pt x="5375374" y="464791"/>
                </a:lnTo>
                <a:cubicBezTo>
                  <a:pt x="5373886" y="498724"/>
                  <a:pt x="5364584" y="527001"/>
                  <a:pt x="5347469" y="549623"/>
                </a:cubicBezTo>
                <a:cubicBezTo>
                  <a:pt x="5330354" y="572245"/>
                  <a:pt x="5306988" y="589137"/>
                  <a:pt x="5277371" y="600299"/>
                </a:cubicBezTo>
                <a:cubicBezTo>
                  <a:pt x="5247754" y="611461"/>
                  <a:pt x="5213151" y="617042"/>
                  <a:pt x="5173563" y="617042"/>
                </a:cubicBezTo>
                <a:cubicBezTo>
                  <a:pt x="5125045" y="617042"/>
                  <a:pt x="5084266" y="608038"/>
                  <a:pt x="5051226" y="590030"/>
                </a:cubicBezTo>
                <a:cubicBezTo>
                  <a:pt x="5018187" y="572021"/>
                  <a:pt x="4993183" y="546051"/>
                  <a:pt x="4976217" y="512118"/>
                </a:cubicBezTo>
                <a:cubicBezTo>
                  <a:pt x="4959251" y="478185"/>
                  <a:pt x="4950767" y="437406"/>
                  <a:pt x="4950767" y="389781"/>
                </a:cubicBezTo>
                <a:cubicBezTo>
                  <a:pt x="4950767" y="343645"/>
                  <a:pt x="4959027" y="303907"/>
                  <a:pt x="4975547" y="270570"/>
                </a:cubicBezTo>
                <a:cubicBezTo>
                  <a:pt x="4992067" y="237232"/>
                  <a:pt x="5016326" y="211560"/>
                  <a:pt x="5048324" y="193551"/>
                </a:cubicBezTo>
                <a:cubicBezTo>
                  <a:pt x="5080322" y="175543"/>
                  <a:pt x="5119687" y="166539"/>
                  <a:pt x="5166419" y="166539"/>
                </a:cubicBezTo>
                <a:close/>
                <a:moveTo>
                  <a:pt x="2213669" y="166539"/>
                </a:moveTo>
                <a:cubicBezTo>
                  <a:pt x="2241351" y="166539"/>
                  <a:pt x="2266652" y="168846"/>
                  <a:pt x="2289572" y="173460"/>
                </a:cubicBezTo>
                <a:cubicBezTo>
                  <a:pt x="2312491" y="178073"/>
                  <a:pt x="2332360" y="186036"/>
                  <a:pt x="2349177" y="197346"/>
                </a:cubicBezTo>
                <a:cubicBezTo>
                  <a:pt x="2365995" y="208657"/>
                  <a:pt x="2379017" y="224061"/>
                  <a:pt x="2388245" y="243558"/>
                </a:cubicBezTo>
                <a:cubicBezTo>
                  <a:pt x="2397472" y="263054"/>
                  <a:pt x="2402086" y="287388"/>
                  <a:pt x="2402086" y="316558"/>
                </a:cubicBezTo>
                <a:lnTo>
                  <a:pt x="2402086" y="609005"/>
                </a:lnTo>
                <a:lnTo>
                  <a:pt x="2291358" y="609005"/>
                </a:lnTo>
                <a:lnTo>
                  <a:pt x="2287786" y="552302"/>
                </a:lnTo>
                <a:cubicBezTo>
                  <a:pt x="2269331" y="573435"/>
                  <a:pt x="2247900" y="589434"/>
                  <a:pt x="2223492" y="600299"/>
                </a:cubicBezTo>
                <a:cubicBezTo>
                  <a:pt x="2199084" y="611163"/>
                  <a:pt x="2170955" y="616595"/>
                  <a:pt x="2139106" y="616595"/>
                </a:cubicBezTo>
                <a:cubicBezTo>
                  <a:pt x="2114401" y="616595"/>
                  <a:pt x="2091333" y="611833"/>
                  <a:pt x="2069901" y="602308"/>
                </a:cubicBezTo>
                <a:cubicBezTo>
                  <a:pt x="2048470" y="592783"/>
                  <a:pt x="2031132" y="578421"/>
                  <a:pt x="2017886" y="559222"/>
                </a:cubicBezTo>
                <a:cubicBezTo>
                  <a:pt x="2004640" y="540023"/>
                  <a:pt x="1998017" y="515988"/>
                  <a:pt x="1998017" y="487115"/>
                </a:cubicBezTo>
                <a:cubicBezTo>
                  <a:pt x="1998017" y="446931"/>
                  <a:pt x="2010072" y="416645"/>
                  <a:pt x="2034183" y="396255"/>
                </a:cubicBezTo>
                <a:cubicBezTo>
                  <a:pt x="2058293" y="375866"/>
                  <a:pt x="2092002" y="362025"/>
                  <a:pt x="2135311" y="354732"/>
                </a:cubicBezTo>
                <a:cubicBezTo>
                  <a:pt x="2178620" y="347440"/>
                  <a:pt x="2228999" y="343198"/>
                  <a:pt x="2286446" y="342007"/>
                </a:cubicBezTo>
                <a:lnTo>
                  <a:pt x="2286446" y="318790"/>
                </a:lnTo>
                <a:cubicBezTo>
                  <a:pt x="2286446" y="290513"/>
                  <a:pt x="2279674" y="271165"/>
                  <a:pt x="2266131" y="260747"/>
                </a:cubicBezTo>
                <a:cubicBezTo>
                  <a:pt x="2252588" y="250329"/>
                  <a:pt x="2235100" y="245120"/>
                  <a:pt x="2213669" y="245120"/>
                </a:cubicBezTo>
                <a:cubicBezTo>
                  <a:pt x="2190154" y="245120"/>
                  <a:pt x="2170807" y="250701"/>
                  <a:pt x="2155626" y="261863"/>
                </a:cubicBezTo>
                <a:cubicBezTo>
                  <a:pt x="2140446" y="273026"/>
                  <a:pt x="2132856" y="291108"/>
                  <a:pt x="2132856" y="316111"/>
                </a:cubicBezTo>
                <a:lnTo>
                  <a:pt x="2022127" y="316111"/>
                </a:lnTo>
                <a:cubicBezTo>
                  <a:pt x="2022127" y="278904"/>
                  <a:pt x="2030239" y="249436"/>
                  <a:pt x="2046461" y="227707"/>
                </a:cubicBezTo>
                <a:cubicBezTo>
                  <a:pt x="2062683" y="205979"/>
                  <a:pt x="2085156" y="190352"/>
                  <a:pt x="2113880" y="180827"/>
                </a:cubicBezTo>
                <a:cubicBezTo>
                  <a:pt x="2142604" y="171302"/>
                  <a:pt x="2175867" y="166539"/>
                  <a:pt x="2213669" y="166539"/>
                </a:cubicBezTo>
                <a:close/>
                <a:moveTo>
                  <a:pt x="6334274" y="166093"/>
                </a:moveTo>
                <a:cubicBezTo>
                  <a:pt x="6356598" y="166093"/>
                  <a:pt x="6378476" y="168325"/>
                  <a:pt x="6399907" y="172790"/>
                </a:cubicBezTo>
                <a:cubicBezTo>
                  <a:pt x="6421338" y="177255"/>
                  <a:pt x="6440686" y="184771"/>
                  <a:pt x="6457950" y="195337"/>
                </a:cubicBezTo>
                <a:cubicBezTo>
                  <a:pt x="6475214" y="205904"/>
                  <a:pt x="6489055" y="220117"/>
                  <a:pt x="6499473" y="237977"/>
                </a:cubicBezTo>
                <a:cubicBezTo>
                  <a:pt x="6509890" y="255836"/>
                  <a:pt x="6515100" y="278160"/>
                  <a:pt x="6515100" y="304949"/>
                </a:cubicBezTo>
                <a:lnTo>
                  <a:pt x="6405265" y="304949"/>
                </a:lnTo>
                <a:cubicBezTo>
                  <a:pt x="6405264" y="282625"/>
                  <a:pt x="6398195" y="267147"/>
                  <a:pt x="6384057" y="258515"/>
                </a:cubicBezTo>
                <a:cubicBezTo>
                  <a:pt x="6369918" y="249883"/>
                  <a:pt x="6353324" y="245567"/>
                  <a:pt x="6334274" y="245567"/>
                </a:cubicBezTo>
                <a:cubicBezTo>
                  <a:pt x="6313735" y="245567"/>
                  <a:pt x="6297588" y="248543"/>
                  <a:pt x="6285830" y="254496"/>
                </a:cubicBezTo>
                <a:cubicBezTo>
                  <a:pt x="6274073" y="260450"/>
                  <a:pt x="6268194" y="270272"/>
                  <a:pt x="6268194" y="283964"/>
                </a:cubicBezTo>
                <a:cubicBezTo>
                  <a:pt x="6268194" y="292001"/>
                  <a:pt x="6271914" y="299071"/>
                  <a:pt x="6279356" y="305173"/>
                </a:cubicBezTo>
                <a:cubicBezTo>
                  <a:pt x="6286797" y="311274"/>
                  <a:pt x="6298704" y="316930"/>
                  <a:pt x="6315075" y="322139"/>
                </a:cubicBezTo>
                <a:cubicBezTo>
                  <a:pt x="6331446" y="327348"/>
                  <a:pt x="6353026" y="332929"/>
                  <a:pt x="6379816" y="338882"/>
                </a:cubicBezTo>
                <a:cubicBezTo>
                  <a:pt x="6408092" y="345431"/>
                  <a:pt x="6433394" y="353914"/>
                  <a:pt x="6455718" y="364332"/>
                </a:cubicBezTo>
                <a:cubicBezTo>
                  <a:pt x="6478042" y="374750"/>
                  <a:pt x="6495752" y="388740"/>
                  <a:pt x="6508850" y="406301"/>
                </a:cubicBezTo>
                <a:cubicBezTo>
                  <a:pt x="6521946" y="423863"/>
                  <a:pt x="6528494" y="446634"/>
                  <a:pt x="6528494" y="474613"/>
                </a:cubicBezTo>
                <a:cubicBezTo>
                  <a:pt x="6528494" y="500807"/>
                  <a:pt x="6523210" y="522983"/>
                  <a:pt x="6512644" y="541140"/>
                </a:cubicBezTo>
                <a:cubicBezTo>
                  <a:pt x="6502077" y="559297"/>
                  <a:pt x="6487938" y="573956"/>
                  <a:pt x="6470228" y="585118"/>
                </a:cubicBezTo>
                <a:cubicBezTo>
                  <a:pt x="6452518" y="596280"/>
                  <a:pt x="6432278" y="604392"/>
                  <a:pt x="6409506" y="609452"/>
                </a:cubicBezTo>
                <a:cubicBezTo>
                  <a:pt x="6386736" y="614512"/>
                  <a:pt x="6363146" y="617042"/>
                  <a:pt x="6338739" y="617042"/>
                </a:cubicBezTo>
                <a:cubicBezTo>
                  <a:pt x="6314628" y="617042"/>
                  <a:pt x="6290964" y="614809"/>
                  <a:pt x="6267748" y="610345"/>
                </a:cubicBezTo>
                <a:cubicBezTo>
                  <a:pt x="6244530" y="605880"/>
                  <a:pt x="6223546" y="598215"/>
                  <a:pt x="6204794" y="587351"/>
                </a:cubicBezTo>
                <a:cubicBezTo>
                  <a:pt x="6186040" y="576486"/>
                  <a:pt x="6171158" y="561678"/>
                  <a:pt x="6160145" y="542925"/>
                </a:cubicBezTo>
                <a:cubicBezTo>
                  <a:pt x="6149131" y="524173"/>
                  <a:pt x="6143625" y="500807"/>
                  <a:pt x="6143625" y="472827"/>
                </a:cubicBezTo>
                <a:lnTo>
                  <a:pt x="6253460" y="472827"/>
                </a:lnTo>
                <a:cubicBezTo>
                  <a:pt x="6253460" y="497235"/>
                  <a:pt x="6262018" y="514202"/>
                  <a:pt x="6279133" y="523727"/>
                </a:cubicBezTo>
                <a:cubicBezTo>
                  <a:pt x="6296248" y="533252"/>
                  <a:pt x="6316265" y="538014"/>
                  <a:pt x="6339186" y="538014"/>
                </a:cubicBezTo>
                <a:cubicBezTo>
                  <a:pt x="6361806" y="538014"/>
                  <a:pt x="6379368" y="534368"/>
                  <a:pt x="6391870" y="527075"/>
                </a:cubicBezTo>
                <a:cubicBezTo>
                  <a:pt x="6404372" y="519783"/>
                  <a:pt x="6410622" y="507504"/>
                  <a:pt x="6410623" y="490240"/>
                </a:cubicBezTo>
                <a:cubicBezTo>
                  <a:pt x="6410622" y="473869"/>
                  <a:pt x="6403255" y="461665"/>
                  <a:pt x="6388522" y="453629"/>
                </a:cubicBezTo>
                <a:cubicBezTo>
                  <a:pt x="6373788" y="445592"/>
                  <a:pt x="6347966" y="437406"/>
                  <a:pt x="6311057" y="429072"/>
                </a:cubicBezTo>
                <a:cubicBezTo>
                  <a:pt x="6280100" y="421631"/>
                  <a:pt x="6252492" y="412626"/>
                  <a:pt x="6228234" y="402060"/>
                </a:cubicBezTo>
                <a:cubicBezTo>
                  <a:pt x="6203975" y="391493"/>
                  <a:pt x="6185000" y="377354"/>
                  <a:pt x="6171307" y="359644"/>
                </a:cubicBezTo>
                <a:cubicBezTo>
                  <a:pt x="6157614" y="341933"/>
                  <a:pt x="6150768" y="318641"/>
                  <a:pt x="6150769" y="289769"/>
                </a:cubicBezTo>
                <a:cubicBezTo>
                  <a:pt x="6150768" y="267147"/>
                  <a:pt x="6155978" y="247948"/>
                  <a:pt x="6166396" y="232172"/>
                </a:cubicBezTo>
                <a:cubicBezTo>
                  <a:pt x="6176813" y="216397"/>
                  <a:pt x="6190728" y="203672"/>
                  <a:pt x="6208142" y="193998"/>
                </a:cubicBezTo>
                <a:cubicBezTo>
                  <a:pt x="6225554" y="184324"/>
                  <a:pt x="6245200" y="177255"/>
                  <a:pt x="6267078" y="172790"/>
                </a:cubicBezTo>
                <a:cubicBezTo>
                  <a:pt x="6288955" y="168325"/>
                  <a:pt x="6311354" y="166093"/>
                  <a:pt x="6334274" y="166093"/>
                </a:cubicBezTo>
                <a:close/>
                <a:moveTo>
                  <a:pt x="3010049" y="166093"/>
                </a:moveTo>
                <a:cubicBezTo>
                  <a:pt x="3032373" y="166093"/>
                  <a:pt x="3054250" y="168325"/>
                  <a:pt x="3075682" y="172790"/>
                </a:cubicBezTo>
                <a:cubicBezTo>
                  <a:pt x="3097113" y="177255"/>
                  <a:pt x="3116461" y="184771"/>
                  <a:pt x="3133725" y="195337"/>
                </a:cubicBezTo>
                <a:cubicBezTo>
                  <a:pt x="3150989" y="205904"/>
                  <a:pt x="3164830" y="220117"/>
                  <a:pt x="3175248" y="237977"/>
                </a:cubicBezTo>
                <a:cubicBezTo>
                  <a:pt x="3185666" y="255836"/>
                  <a:pt x="3190875" y="278160"/>
                  <a:pt x="3190875" y="304949"/>
                </a:cubicBezTo>
                <a:lnTo>
                  <a:pt x="3081040" y="304949"/>
                </a:lnTo>
                <a:cubicBezTo>
                  <a:pt x="3081040" y="282625"/>
                  <a:pt x="3073970" y="267147"/>
                  <a:pt x="3059832" y="258515"/>
                </a:cubicBezTo>
                <a:cubicBezTo>
                  <a:pt x="3045693" y="249883"/>
                  <a:pt x="3029099" y="245567"/>
                  <a:pt x="3010049" y="245567"/>
                </a:cubicBezTo>
                <a:cubicBezTo>
                  <a:pt x="2989510" y="245567"/>
                  <a:pt x="2973362" y="248543"/>
                  <a:pt x="2961605" y="254496"/>
                </a:cubicBezTo>
                <a:cubicBezTo>
                  <a:pt x="2949848" y="260450"/>
                  <a:pt x="2943969" y="270272"/>
                  <a:pt x="2943969" y="283964"/>
                </a:cubicBezTo>
                <a:cubicBezTo>
                  <a:pt x="2943969" y="292001"/>
                  <a:pt x="2947690" y="299071"/>
                  <a:pt x="2955131" y="305173"/>
                </a:cubicBezTo>
                <a:cubicBezTo>
                  <a:pt x="2962572" y="311274"/>
                  <a:pt x="2974479" y="316930"/>
                  <a:pt x="2990850" y="322139"/>
                </a:cubicBezTo>
                <a:cubicBezTo>
                  <a:pt x="3007221" y="327348"/>
                  <a:pt x="3028801" y="332929"/>
                  <a:pt x="3055590" y="338882"/>
                </a:cubicBezTo>
                <a:cubicBezTo>
                  <a:pt x="3083867" y="345431"/>
                  <a:pt x="3109168" y="353914"/>
                  <a:pt x="3131492" y="364332"/>
                </a:cubicBezTo>
                <a:cubicBezTo>
                  <a:pt x="3153816" y="374750"/>
                  <a:pt x="3171527" y="388740"/>
                  <a:pt x="3184624" y="406301"/>
                </a:cubicBezTo>
                <a:cubicBezTo>
                  <a:pt x="3197721" y="423863"/>
                  <a:pt x="3204269" y="446634"/>
                  <a:pt x="3204269" y="474613"/>
                </a:cubicBezTo>
                <a:cubicBezTo>
                  <a:pt x="3204269" y="500807"/>
                  <a:pt x="3198986" y="522983"/>
                  <a:pt x="3188419" y="541140"/>
                </a:cubicBezTo>
                <a:cubicBezTo>
                  <a:pt x="3177852" y="559297"/>
                  <a:pt x="3163714" y="573956"/>
                  <a:pt x="3146003" y="585118"/>
                </a:cubicBezTo>
                <a:cubicBezTo>
                  <a:pt x="3128292" y="596280"/>
                  <a:pt x="3108052" y="604392"/>
                  <a:pt x="3085281" y="609452"/>
                </a:cubicBezTo>
                <a:cubicBezTo>
                  <a:pt x="3062510" y="614512"/>
                  <a:pt x="3038921" y="617042"/>
                  <a:pt x="3014513" y="617042"/>
                </a:cubicBezTo>
                <a:cubicBezTo>
                  <a:pt x="2990403" y="617042"/>
                  <a:pt x="2966740" y="614809"/>
                  <a:pt x="2943522" y="610345"/>
                </a:cubicBezTo>
                <a:cubicBezTo>
                  <a:pt x="2920305" y="605880"/>
                  <a:pt x="2899320" y="598215"/>
                  <a:pt x="2880568" y="587351"/>
                </a:cubicBezTo>
                <a:cubicBezTo>
                  <a:pt x="2861816" y="576486"/>
                  <a:pt x="2846933" y="561678"/>
                  <a:pt x="2835920" y="542925"/>
                </a:cubicBezTo>
                <a:cubicBezTo>
                  <a:pt x="2824906" y="524173"/>
                  <a:pt x="2819400" y="500807"/>
                  <a:pt x="2819400" y="472827"/>
                </a:cubicBezTo>
                <a:lnTo>
                  <a:pt x="2929235" y="472827"/>
                </a:lnTo>
                <a:cubicBezTo>
                  <a:pt x="2929235" y="497235"/>
                  <a:pt x="2937792" y="514202"/>
                  <a:pt x="2954908" y="523727"/>
                </a:cubicBezTo>
                <a:cubicBezTo>
                  <a:pt x="2972023" y="533252"/>
                  <a:pt x="2992040" y="538014"/>
                  <a:pt x="3014960" y="538014"/>
                </a:cubicBezTo>
                <a:cubicBezTo>
                  <a:pt x="3037582" y="538014"/>
                  <a:pt x="3055143" y="534368"/>
                  <a:pt x="3067645" y="527075"/>
                </a:cubicBezTo>
                <a:cubicBezTo>
                  <a:pt x="3080147" y="519783"/>
                  <a:pt x="3086397" y="507504"/>
                  <a:pt x="3086397" y="490240"/>
                </a:cubicBezTo>
                <a:cubicBezTo>
                  <a:pt x="3086397" y="473869"/>
                  <a:pt x="3079030" y="461665"/>
                  <a:pt x="3064296" y="453629"/>
                </a:cubicBezTo>
                <a:cubicBezTo>
                  <a:pt x="3049562" y="445592"/>
                  <a:pt x="3023741" y="437406"/>
                  <a:pt x="2986831" y="429072"/>
                </a:cubicBezTo>
                <a:cubicBezTo>
                  <a:pt x="2955875" y="421631"/>
                  <a:pt x="2928267" y="412626"/>
                  <a:pt x="2904008" y="402060"/>
                </a:cubicBezTo>
                <a:cubicBezTo>
                  <a:pt x="2879750" y="391493"/>
                  <a:pt x="2860774" y="377354"/>
                  <a:pt x="2847082" y="359644"/>
                </a:cubicBezTo>
                <a:cubicBezTo>
                  <a:pt x="2833390" y="341933"/>
                  <a:pt x="2826543" y="318641"/>
                  <a:pt x="2826543" y="289769"/>
                </a:cubicBezTo>
                <a:cubicBezTo>
                  <a:pt x="2826543" y="267147"/>
                  <a:pt x="2831752" y="247948"/>
                  <a:pt x="2842170" y="232172"/>
                </a:cubicBezTo>
                <a:cubicBezTo>
                  <a:pt x="2852588" y="216397"/>
                  <a:pt x="2866504" y="203672"/>
                  <a:pt x="2883917" y="193998"/>
                </a:cubicBezTo>
                <a:cubicBezTo>
                  <a:pt x="2901330" y="184324"/>
                  <a:pt x="2920975" y="177255"/>
                  <a:pt x="2942853" y="172790"/>
                </a:cubicBezTo>
                <a:cubicBezTo>
                  <a:pt x="2964730" y="168325"/>
                  <a:pt x="2987129" y="166093"/>
                  <a:pt x="3010049" y="166093"/>
                </a:cubicBezTo>
                <a:close/>
                <a:moveTo>
                  <a:pt x="3728144" y="88851"/>
                </a:moveTo>
                <a:cubicBezTo>
                  <a:pt x="3711178" y="88851"/>
                  <a:pt x="3697634" y="93390"/>
                  <a:pt x="3687514" y="102469"/>
                </a:cubicBezTo>
                <a:cubicBezTo>
                  <a:pt x="3677394" y="111547"/>
                  <a:pt x="3672334" y="123825"/>
                  <a:pt x="3672334" y="139304"/>
                </a:cubicBezTo>
                <a:cubicBezTo>
                  <a:pt x="3672334" y="152996"/>
                  <a:pt x="3677319" y="168474"/>
                  <a:pt x="3687291" y="185738"/>
                </a:cubicBezTo>
                <a:cubicBezTo>
                  <a:pt x="3692277" y="194370"/>
                  <a:pt x="3698695" y="203821"/>
                  <a:pt x="3706546" y="214090"/>
                </a:cubicBezTo>
                <a:lnTo>
                  <a:pt x="3713323" y="222185"/>
                </a:lnTo>
                <a:lnTo>
                  <a:pt x="3729484" y="213420"/>
                </a:lnTo>
                <a:cubicBezTo>
                  <a:pt x="3745260" y="203597"/>
                  <a:pt x="3757910" y="192733"/>
                  <a:pt x="3767435" y="180827"/>
                </a:cubicBezTo>
                <a:cubicBezTo>
                  <a:pt x="3776960" y="168920"/>
                  <a:pt x="3781722" y="155079"/>
                  <a:pt x="3781722" y="139304"/>
                </a:cubicBezTo>
                <a:cubicBezTo>
                  <a:pt x="3781722" y="124421"/>
                  <a:pt x="3777034" y="112291"/>
                  <a:pt x="3767658" y="102915"/>
                </a:cubicBezTo>
                <a:cubicBezTo>
                  <a:pt x="3758282" y="93539"/>
                  <a:pt x="3745111" y="88851"/>
                  <a:pt x="3728144" y="88851"/>
                </a:cubicBezTo>
                <a:close/>
                <a:moveTo>
                  <a:pt x="2534394" y="70545"/>
                </a:moveTo>
                <a:lnTo>
                  <a:pt x="2652712" y="70545"/>
                </a:lnTo>
                <a:lnTo>
                  <a:pt x="2652712" y="173236"/>
                </a:lnTo>
                <a:lnTo>
                  <a:pt x="2747813" y="173236"/>
                </a:lnTo>
                <a:lnTo>
                  <a:pt x="2747813" y="264319"/>
                </a:lnTo>
                <a:lnTo>
                  <a:pt x="2652712" y="264319"/>
                </a:lnTo>
                <a:lnTo>
                  <a:pt x="2652712" y="450057"/>
                </a:lnTo>
                <a:cubicBezTo>
                  <a:pt x="2652712" y="472976"/>
                  <a:pt x="2655912" y="489943"/>
                  <a:pt x="2662312" y="500956"/>
                </a:cubicBezTo>
                <a:cubicBezTo>
                  <a:pt x="2668711" y="511969"/>
                  <a:pt x="2683222" y="517476"/>
                  <a:pt x="2705844" y="517476"/>
                </a:cubicBezTo>
                <a:lnTo>
                  <a:pt x="2747813" y="517476"/>
                </a:lnTo>
                <a:lnTo>
                  <a:pt x="2747813" y="609005"/>
                </a:lnTo>
                <a:lnTo>
                  <a:pt x="2701825" y="609005"/>
                </a:lnTo>
                <a:cubicBezTo>
                  <a:pt x="2657772" y="609005"/>
                  <a:pt x="2623616" y="603722"/>
                  <a:pt x="2599357" y="593155"/>
                </a:cubicBezTo>
                <a:cubicBezTo>
                  <a:pt x="2575098" y="582588"/>
                  <a:pt x="2558206" y="566217"/>
                  <a:pt x="2548681" y="544042"/>
                </a:cubicBezTo>
                <a:cubicBezTo>
                  <a:pt x="2539156" y="521866"/>
                  <a:pt x="2534394" y="492919"/>
                  <a:pt x="2534394" y="457200"/>
                </a:cubicBezTo>
                <a:lnTo>
                  <a:pt x="2534394" y="264319"/>
                </a:lnTo>
                <a:lnTo>
                  <a:pt x="2462063" y="264319"/>
                </a:lnTo>
                <a:lnTo>
                  <a:pt x="2462063" y="173236"/>
                </a:lnTo>
                <a:lnTo>
                  <a:pt x="2534394" y="173236"/>
                </a:lnTo>
                <a:close/>
                <a:moveTo>
                  <a:pt x="1715244" y="70545"/>
                </a:moveTo>
                <a:lnTo>
                  <a:pt x="1833562" y="70545"/>
                </a:lnTo>
                <a:lnTo>
                  <a:pt x="1833562" y="173236"/>
                </a:lnTo>
                <a:lnTo>
                  <a:pt x="1928664" y="173236"/>
                </a:lnTo>
                <a:lnTo>
                  <a:pt x="1928664" y="264319"/>
                </a:lnTo>
                <a:lnTo>
                  <a:pt x="1833562" y="264319"/>
                </a:lnTo>
                <a:lnTo>
                  <a:pt x="1833562" y="450057"/>
                </a:lnTo>
                <a:cubicBezTo>
                  <a:pt x="1833562" y="472976"/>
                  <a:pt x="1836762" y="489943"/>
                  <a:pt x="1843162" y="500956"/>
                </a:cubicBezTo>
                <a:cubicBezTo>
                  <a:pt x="1849561" y="511969"/>
                  <a:pt x="1864072" y="517476"/>
                  <a:pt x="1886694" y="517476"/>
                </a:cubicBezTo>
                <a:lnTo>
                  <a:pt x="1928664" y="517476"/>
                </a:lnTo>
                <a:lnTo>
                  <a:pt x="1928664" y="609005"/>
                </a:lnTo>
                <a:lnTo>
                  <a:pt x="1882676" y="609005"/>
                </a:lnTo>
                <a:cubicBezTo>
                  <a:pt x="1838622" y="609005"/>
                  <a:pt x="1804466" y="603722"/>
                  <a:pt x="1780207" y="593155"/>
                </a:cubicBezTo>
                <a:cubicBezTo>
                  <a:pt x="1755948" y="582588"/>
                  <a:pt x="1739056" y="566217"/>
                  <a:pt x="1729531" y="544042"/>
                </a:cubicBezTo>
                <a:cubicBezTo>
                  <a:pt x="1720006" y="521866"/>
                  <a:pt x="1715244" y="492919"/>
                  <a:pt x="1715244" y="457200"/>
                </a:cubicBezTo>
                <a:lnTo>
                  <a:pt x="1715244" y="264319"/>
                </a:lnTo>
                <a:lnTo>
                  <a:pt x="1642913" y="264319"/>
                </a:lnTo>
                <a:lnTo>
                  <a:pt x="1642913" y="173236"/>
                </a:lnTo>
                <a:lnTo>
                  <a:pt x="1715244" y="173236"/>
                </a:lnTo>
                <a:close/>
                <a:moveTo>
                  <a:pt x="660499" y="23218"/>
                </a:moveTo>
                <a:lnTo>
                  <a:pt x="773013" y="23218"/>
                </a:lnTo>
                <a:lnTo>
                  <a:pt x="773013" y="609005"/>
                </a:lnTo>
                <a:lnTo>
                  <a:pt x="648444" y="609005"/>
                </a:lnTo>
                <a:lnTo>
                  <a:pt x="648444" y="162074"/>
                </a:lnTo>
                <a:cubicBezTo>
                  <a:pt x="638919" y="173087"/>
                  <a:pt x="627161" y="183580"/>
                  <a:pt x="613172" y="193551"/>
                </a:cubicBezTo>
                <a:cubicBezTo>
                  <a:pt x="599182" y="203523"/>
                  <a:pt x="582290" y="212304"/>
                  <a:pt x="562496" y="219894"/>
                </a:cubicBezTo>
                <a:cubicBezTo>
                  <a:pt x="542702" y="227484"/>
                  <a:pt x="519261" y="233214"/>
                  <a:pt x="492174" y="237084"/>
                </a:cubicBezTo>
                <a:lnTo>
                  <a:pt x="492174" y="127248"/>
                </a:lnTo>
                <a:cubicBezTo>
                  <a:pt x="519559" y="121295"/>
                  <a:pt x="543595" y="113259"/>
                  <a:pt x="564282" y="103138"/>
                </a:cubicBezTo>
                <a:cubicBezTo>
                  <a:pt x="584969" y="93018"/>
                  <a:pt x="603126" y="81186"/>
                  <a:pt x="618753" y="67643"/>
                </a:cubicBezTo>
                <a:cubicBezTo>
                  <a:pt x="634380" y="54099"/>
                  <a:pt x="648295" y="39291"/>
                  <a:pt x="660499" y="23218"/>
                </a:cubicBezTo>
                <a:close/>
                <a:moveTo>
                  <a:pt x="4324350" y="8037"/>
                </a:moveTo>
                <a:lnTo>
                  <a:pt x="4447133" y="8037"/>
                </a:lnTo>
                <a:lnTo>
                  <a:pt x="4723507" y="412999"/>
                </a:lnTo>
                <a:lnTo>
                  <a:pt x="4723507" y="8037"/>
                </a:lnTo>
                <a:lnTo>
                  <a:pt x="4841825" y="8037"/>
                </a:lnTo>
                <a:lnTo>
                  <a:pt x="4841825" y="609005"/>
                </a:lnTo>
                <a:lnTo>
                  <a:pt x="4718596" y="609005"/>
                </a:lnTo>
                <a:lnTo>
                  <a:pt x="4441775" y="201365"/>
                </a:lnTo>
                <a:lnTo>
                  <a:pt x="4441775" y="609005"/>
                </a:lnTo>
                <a:lnTo>
                  <a:pt x="4324350" y="609005"/>
                </a:lnTo>
                <a:close/>
                <a:moveTo>
                  <a:pt x="0" y="8037"/>
                </a:moveTo>
                <a:lnTo>
                  <a:pt x="392906" y="8037"/>
                </a:lnTo>
                <a:lnTo>
                  <a:pt x="392906" y="112068"/>
                </a:lnTo>
                <a:lnTo>
                  <a:pt x="125462" y="112068"/>
                </a:lnTo>
                <a:lnTo>
                  <a:pt x="125462" y="252711"/>
                </a:lnTo>
                <a:lnTo>
                  <a:pt x="365224" y="252711"/>
                </a:lnTo>
                <a:lnTo>
                  <a:pt x="365224" y="352277"/>
                </a:lnTo>
                <a:lnTo>
                  <a:pt x="125462" y="352277"/>
                </a:lnTo>
                <a:lnTo>
                  <a:pt x="125462" y="609005"/>
                </a:lnTo>
                <a:lnTo>
                  <a:pt x="0" y="609005"/>
                </a:lnTo>
                <a:close/>
                <a:moveTo>
                  <a:pt x="1359396" y="447"/>
                </a:moveTo>
                <a:cubicBezTo>
                  <a:pt x="1400472" y="447"/>
                  <a:pt x="1438200" y="6698"/>
                  <a:pt x="1472580" y="19199"/>
                </a:cubicBezTo>
                <a:cubicBezTo>
                  <a:pt x="1506959" y="31701"/>
                  <a:pt x="1534418" y="50751"/>
                  <a:pt x="1554956" y="76349"/>
                </a:cubicBezTo>
                <a:cubicBezTo>
                  <a:pt x="1575494" y="101948"/>
                  <a:pt x="1585763" y="134541"/>
                  <a:pt x="1585763" y="174129"/>
                </a:cubicBezTo>
                <a:lnTo>
                  <a:pt x="1457176" y="174129"/>
                </a:lnTo>
                <a:cubicBezTo>
                  <a:pt x="1457474" y="148531"/>
                  <a:pt x="1447949" y="129406"/>
                  <a:pt x="1428601" y="116756"/>
                </a:cubicBezTo>
                <a:cubicBezTo>
                  <a:pt x="1409253" y="104106"/>
                  <a:pt x="1386036" y="97780"/>
                  <a:pt x="1358949" y="97780"/>
                </a:cubicBezTo>
                <a:cubicBezTo>
                  <a:pt x="1332160" y="97780"/>
                  <a:pt x="1309985" y="102766"/>
                  <a:pt x="1292423" y="112738"/>
                </a:cubicBezTo>
                <a:cubicBezTo>
                  <a:pt x="1274861" y="122709"/>
                  <a:pt x="1266081" y="138113"/>
                  <a:pt x="1266081" y="158949"/>
                </a:cubicBezTo>
                <a:cubicBezTo>
                  <a:pt x="1266081" y="170855"/>
                  <a:pt x="1269801" y="181347"/>
                  <a:pt x="1277243" y="190426"/>
                </a:cubicBezTo>
                <a:cubicBezTo>
                  <a:pt x="1284684" y="199504"/>
                  <a:pt x="1298451" y="208360"/>
                  <a:pt x="1318543" y="216992"/>
                </a:cubicBezTo>
                <a:cubicBezTo>
                  <a:pt x="1338634" y="225624"/>
                  <a:pt x="1367730" y="235446"/>
                  <a:pt x="1405830" y="246460"/>
                </a:cubicBezTo>
                <a:cubicBezTo>
                  <a:pt x="1451372" y="259854"/>
                  <a:pt x="1488727" y="273919"/>
                  <a:pt x="1517898" y="288653"/>
                </a:cubicBezTo>
                <a:cubicBezTo>
                  <a:pt x="1547068" y="303387"/>
                  <a:pt x="1568723" y="322437"/>
                  <a:pt x="1582861" y="345803"/>
                </a:cubicBezTo>
                <a:cubicBezTo>
                  <a:pt x="1597000" y="369169"/>
                  <a:pt x="1604069" y="399902"/>
                  <a:pt x="1604069" y="438002"/>
                </a:cubicBezTo>
                <a:cubicBezTo>
                  <a:pt x="1604069" y="480567"/>
                  <a:pt x="1593651" y="514946"/>
                  <a:pt x="1572815" y="541140"/>
                </a:cubicBezTo>
                <a:cubicBezTo>
                  <a:pt x="1551979" y="567333"/>
                  <a:pt x="1523628" y="586532"/>
                  <a:pt x="1487760" y="598736"/>
                </a:cubicBezTo>
                <a:cubicBezTo>
                  <a:pt x="1451893" y="610940"/>
                  <a:pt x="1411337" y="617042"/>
                  <a:pt x="1366093" y="617042"/>
                </a:cubicBezTo>
                <a:cubicBezTo>
                  <a:pt x="1320552" y="617042"/>
                  <a:pt x="1279550" y="610568"/>
                  <a:pt x="1243087" y="597620"/>
                </a:cubicBezTo>
                <a:cubicBezTo>
                  <a:pt x="1206624" y="584672"/>
                  <a:pt x="1177677" y="564059"/>
                  <a:pt x="1156245" y="535782"/>
                </a:cubicBezTo>
                <a:cubicBezTo>
                  <a:pt x="1134814" y="507504"/>
                  <a:pt x="1124099" y="470595"/>
                  <a:pt x="1124099" y="425054"/>
                </a:cubicBezTo>
                <a:lnTo>
                  <a:pt x="1252686" y="425054"/>
                </a:lnTo>
                <a:cubicBezTo>
                  <a:pt x="1253281" y="448271"/>
                  <a:pt x="1258639" y="466502"/>
                  <a:pt x="1268760" y="479748"/>
                </a:cubicBezTo>
                <a:cubicBezTo>
                  <a:pt x="1278880" y="492994"/>
                  <a:pt x="1292498" y="502444"/>
                  <a:pt x="1309613" y="508100"/>
                </a:cubicBezTo>
                <a:cubicBezTo>
                  <a:pt x="1326728" y="513755"/>
                  <a:pt x="1346299" y="516583"/>
                  <a:pt x="1368326" y="516583"/>
                </a:cubicBezTo>
                <a:cubicBezTo>
                  <a:pt x="1389459" y="516583"/>
                  <a:pt x="1408063" y="514053"/>
                  <a:pt x="1424136" y="508993"/>
                </a:cubicBezTo>
                <a:cubicBezTo>
                  <a:pt x="1440210" y="503933"/>
                  <a:pt x="1452785" y="496119"/>
                  <a:pt x="1461864" y="485552"/>
                </a:cubicBezTo>
                <a:cubicBezTo>
                  <a:pt x="1470943" y="474985"/>
                  <a:pt x="1475482" y="461517"/>
                  <a:pt x="1475482" y="445145"/>
                </a:cubicBezTo>
                <a:cubicBezTo>
                  <a:pt x="1475482" y="429370"/>
                  <a:pt x="1471612" y="416347"/>
                  <a:pt x="1463873" y="406078"/>
                </a:cubicBezTo>
                <a:cubicBezTo>
                  <a:pt x="1456134" y="395809"/>
                  <a:pt x="1442442" y="386433"/>
                  <a:pt x="1422797" y="377949"/>
                </a:cubicBezTo>
                <a:cubicBezTo>
                  <a:pt x="1403151" y="369466"/>
                  <a:pt x="1375618" y="360313"/>
                  <a:pt x="1340197" y="350491"/>
                </a:cubicBezTo>
                <a:cubicBezTo>
                  <a:pt x="1298823" y="338584"/>
                  <a:pt x="1263030" y="325488"/>
                  <a:pt x="1232818" y="311200"/>
                </a:cubicBezTo>
                <a:cubicBezTo>
                  <a:pt x="1202606" y="296913"/>
                  <a:pt x="1179239" y="278458"/>
                  <a:pt x="1162719" y="255836"/>
                </a:cubicBezTo>
                <a:cubicBezTo>
                  <a:pt x="1146199" y="233214"/>
                  <a:pt x="1137940" y="203746"/>
                  <a:pt x="1137940" y="167432"/>
                </a:cubicBezTo>
                <a:cubicBezTo>
                  <a:pt x="1137940" y="128439"/>
                  <a:pt x="1147390" y="96664"/>
                  <a:pt x="1166291" y="72108"/>
                </a:cubicBezTo>
                <a:cubicBezTo>
                  <a:pt x="1185193" y="47551"/>
                  <a:pt x="1211312" y="29468"/>
                  <a:pt x="1244649" y="17860"/>
                </a:cubicBezTo>
                <a:cubicBezTo>
                  <a:pt x="1277987" y="6251"/>
                  <a:pt x="1316236" y="447"/>
                  <a:pt x="1359396" y="447"/>
                </a:cubicBezTo>
                <a:close/>
                <a:moveTo>
                  <a:pt x="3727251" y="0"/>
                </a:moveTo>
                <a:cubicBezTo>
                  <a:pt x="3762375" y="0"/>
                  <a:pt x="3791471" y="6102"/>
                  <a:pt x="3814539" y="18306"/>
                </a:cubicBezTo>
                <a:cubicBezTo>
                  <a:pt x="3837607" y="30510"/>
                  <a:pt x="3854872" y="46807"/>
                  <a:pt x="3866331" y="67196"/>
                </a:cubicBezTo>
                <a:cubicBezTo>
                  <a:pt x="3877791" y="87586"/>
                  <a:pt x="3883521" y="110282"/>
                  <a:pt x="3883521" y="135285"/>
                </a:cubicBezTo>
                <a:cubicBezTo>
                  <a:pt x="3883521" y="163562"/>
                  <a:pt x="3877047" y="187598"/>
                  <a:pt x="3864099" y="207392"/>
                </a:cubicBezTo>
                <a:cubicBezTo>
                  <a:pt x="3851151" y="227187"/>
                  <a:pt x="3834482" y="244153"/>
                  <a:pt x="3814093" y="258292"/>
                </a:cubicBezTo>
                <a:cubicBezTo>
                  <a:pt x="3803898" y="265361"/>
                  <a:pt x="3793461" y="272114"/>
                  <a:pt x="3782783" y="278551"/>
                </a:cubicBezTo>
                <a:lnTo>
                  <a:pt x="3768835" y="286368"/>
                </a:lnTo>
                <a:lnTo>
                  <a:pt x="3877137" y="409060"/>
                </a:lnTo>
                <a:lnTo>
                  <a:pt x="3883298" y="395362"/>
                </a:lnTo>
                <a:cubicBezTo>
                  <a:pt x="3891781" y="371103"/>
                  <a:pt x="3896022" y="341561"/>
                  <a:pt x="3896022" y="306735"/>
                </a:cubicBezTo>
                <a:lnTo>
                  <a:pt x="4016573" y="306735"/>
                </a:lnTo>
                <a:cubicBezTo>
                  <a:pt x="4016573" y="340966"/>
                  <a:pt x="4012555" y="372071"/>
                  <a:pt x="4004518" y="400050"/>
                </a:cubicBezTo>
                <a:cubicBezTo>
                  <a:pt x="3996481" y="428030"/>
                  <a:pt x="3985245" y="453182"/>
                  <a:pt x="3970809" y="475506"/>
                </a:cubicBezTo>
                <a:lnTo>
                  <a:pt x="3954845" y="497093"/>
                </a:lnTo>
                <a:lnTo>
                  <a:pt x="4053631" y="609005"/>
                </a:lnTo>
                <a:lnTo>
                  <a:pt x="3908078" y="609005"/>
                </a:lnTo>
                <a:lnTo>
                  <a:pt x="3874487" y="570672"/>
                </a:lnTo>
                <a:lnTo>
                  <a:pt x="3872861" y="571780"/>
                </a:lnTo>
                <a:cubicBezTo>
                  <a:pt x="3856378" y="581788"/>
                  <a:pt x="3839021" y="589955"/>
                  <a:pt x="3820790" y="596280"/>
                </a:cubicBezTo>
                <a:cubicBezTo>
                  <a:pt x="3784327" y="608931"/>
                  <a:pt x="3744664" y="615256"/>
                  <a:pt x="3701802" y="615256"/>
                </a:cubicBezTo>
                <a:cubicBezTo>
                  <a:pt x="3661618" y="615256"/>
                  <a:pt x="3625080" y="608559"/>
                  <a:pt x="3592190" y="595164"/>
                </a:cubicBezTo>
                <a:cubicBezTo>
                  <a:pt x="3559299" y="581770"/>
                  <a:pt x="3533031" y="562199"/>
                  <a:pt x="3513386" y="536451"/>
                </a:cubicBezTo>
                <a:cubicBezTo>
                  <a:pt x="3493740" y="510704"/>
                  <a:pt x="3483918" y="479376"/>
                  <a:pt x="3483918" y="442467"/>
                </a:cubicBezTo>
                <a:cubicBezTo>
                  <a:pt x="3483918" y="405557"/>
                  <a:pt x="3492698" y="374750"/>
                  <a:pt x="3510260" y="350044"/>
                </a:cubicBezTo>
                <a:cubicBezTo>
                  <a:pt x="3527822" y="325339"/>
                  <a:pt x="3550592" y="304577"/>
                  <a:pt x="3578572" y="287760"/>
                </a:cubicBezTo>
                <a:lnTo>
                  <a:pt x="3614549" y="267622"/>
                </a:lnTo>
                <a:lnTo>
                  <a:pt x="3581698" y="222573"/>
                </a:lnTo>
                <a:cubicBezTo>
                  <a:pt x="3565922" y="195337"/>
                  <a:pt x="3558034" y="166837"/>
                  <a:pt x="3558034" y="137071"/>
                </a:cubicBezTo>
                <a:cubicBezTo>
                  <a:pt x="3558034" y="110877"/>
                  <a:pt x="3564657" y="87437"/>
                  <a:pt x="3577903" y="66750"/>
                </a:cubicBezTo>
                <a:cubicBezTo>
                  <a:pt x="3591148" y="46063"/>
                  <a:pt x="3610346" y="29766"/>
                  <a:pt x="3635499" y="17860"/>
                </a:cubicBezTo>
                <a:cubicBezTo>
                  <a:pt x="3660651" y="5954"/>
                  <a:pt x="3691235" y="0"/>
                  <a:pt x="3727251" y="0"/>
                </a:cubicBezTo>
                <a:close/>
              </a:path>
            </a:pathLst>
          </a:custGeom>
          <a:gradFill>
            <a:gsLst>
              <a:gs pos="50000">
                <a:schemeClr val="bg1">
                  <a:lumMod val="85000"/>
                  <a:alpha val="50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bg1"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212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</Words>
  <Application>Microsoft Office PowerPoint</Application>
  <PresentationFormat>Szélesvásznú</PresentationFormat>
  <Paragraphs>93</Paragraphs>
  <Slides>18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Krisztián Ináncsi</dc:creator>
  <cp:lastModifiedBy>inancsi.krisztian</cp:lastModifiedBy>
  <cp:revision>2</cp:revision>
  <dcterms:created xsi:type="dcterms:W3CDTF">2025-04-27T19:37:14Z</dcterms:created>
  <dcterms:modified xsi:type="dcterms:W3CDTF">2025-04-29T07:43:48Z</dcterms:modified>
</cp:coreProperties>
</file>

<file path=docProps/thumbnail.jpeg>
</file>